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handoutMasterIdLst>
    <p:handoutMasterId r:id="rId4"/>
  </p:handoutMasterIdLst>
  <p:sldIdLst>
    <p:sldId id="257" r:id="rId2"/>
  </p:sldIdLst>
  <p:sldSz cx="8001000" cy="11315700"/>
  <p:notesSz cx="6858000" cy="9774238"/>
  <p:defaultTextStyle>
    <a:defPPr>
      <a:defRPr lang="de-DE"/>
    </a:defPPr>
    <a:lvl1pPr algn="l" rtl="0" eaLnBrk="0" fontAlgn="base" hangingPunct="0">
      <a:spcBef>
        <a:spcPct val="0"/>
      </a:spcBef>
      <a:spcAft>
        <a:spcPct val="0"/>
      </a:spcAft>
      <a:defRPr sz="3200" b="1" kern="1200">
        <a:solidFill>
          <a:schemeClr val="tx2"/>
        </a:solidFill>
        <a:latin typeface="Frutiger 45 Light" panose="020B0500000000000000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3200" b="1" kern="1200">
        <a:solidFill>
          <a:schemeClr val="tx2"/>
        </a:solidFill>
        <a:latin typeface="Frutiger 45 Light" panose="020B0500000000000000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3200" b="1" kern="1200">
        <a:solidFill>
          <a:schemeClr val="tx2"/>
        </a:solidFill>
        <a:latin typeface="Frutiger 45 Light" panose="020B0500000000000000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3200" b="1" kern="1200">
        <a:solidFill>
          <a:schemeClr val="tx2"/>
        </a:solidFill>
        <a:latin typeface="Frutiger 45 Light" panose="020B0500000000000000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3200" b="1" kern="1200">
        <a:solidFill>
          <a:schemeClr val="tx2"/>
        </a:solidFill>
        <a:latin typeface="Frutiger 45 Light" panose="020B0500000000000000" pitchFamily="34" charset="0"/>
        <a:ea typeface="+mn-ea"/>
        <a:cs typeface="+mn-cs"/>
      </a:defRPr>
    </a:lvl5pPr>
    <a:lvl6pPr marL="2286000" algn="l" defTabSz="914400" rtl="0" eaLnBrk="1" latinLnBrk="0" hangingPunct="1">
      <a:defRPr sz="3200" b="1" kern="1200">
        <a:solidFill>
          <a:schemeClr val="tx2"/>
        </a:solidFill>
        <a:latin typeface="Frutiger 45 Light" panose="020B0500000000000000" pitchFamily="34" charset="0"/>
        <a:ea typeface="+mn-ea"/>
        <a:cs typeface="+mn-cs"/>
      </a:defRPr>
    </a:lvl6pPr>
    <a:lvl7pPr marL="2743200" algn="l" defTabSz="914400" rtl="0" eaLnBrk="1" latinLnBrk="0" hangingPunct="1">
      <a:defRPr sz="3200" b="1" kern="1200">
        <a:solidFill>
          <a:schemeClr val="tx2"/>
        </a:solidFill>
        <a:latin typeface="Frutiger 45 Light" panose="020B0500000000000000" pitchFamily="34" charset="0"/>
        <a:ea typeface="+mn-ea"/>
        <a:cs typeface="+mn-cs"/>
      </a:defRPr>
    </a:lvl7pPr>
    <a:lvl8pPr marL="3200400" algn="l" defTabSz="914400" rtl="0" eaLnBrk="1" latinLnBrk="0" hangingPunct="1">
      <a:defRPr sz="3200" b="1" kern="1200">
        <a:solidFill>
          <a:schemeClr val="tx2"/>
        </a:solidFill>
        <a:latin typeface="Frutiger 45 Light" panose="020B0500000000000000" pitchFamily="34" charset="0"/>
        <a:ea typeface="+mn-ea"/>
        <a:cs typeface="+mn-cs"/>
      </a:defRPr>
    </a:lvl8pPr>
    <a:lvl9pPr marL="3657600" algn="l" defTabSz="914400" rtl="0" eaLnBrk="1" latinLnBrk="0" hangingPunct="1">
      <a:defRPr sz="3200" b="1" kern="1200">
        <a:solidFill>
          <a:schemeClr val="tx2"/>
        </a:solidFill>
        <a:latin typeface="Frutiger 45 Light" panose="020B0500000000000000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564">
          <p15:clr>
            <a:srgbClr val="A4A3A4"/>
          </p15:clr>
        </p15:guide>
        <p15:guide id="2" pos="25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 autoAdjust="0"/>
    <p:restoredTop sz="94628"/>
  </p:normalViewPr>
  <p:slideViewPr>
    <p:cSldViewPr showGuides="1">
      <p:cViewPr varScale="1">
        <p:scale>
          <a:sx n="47" d="100"/>
          <a:sy n="47" d="100"/>
        </p:scale>
        <p:origin x="2650" y="77"/>
      </p:cViewPr>
      <p:guideLst>
        <p:guide orient="horz" pos="3564"/>
        <p:guide pos="25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AE62CB61-7EF5-8502-6F7E-A51DD3A1A398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-38100"/>
            <a:ext cx="2981326" cy="53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 defTabSz="793750">
              <a:defRPr sz="1000" b="0" i="1"/>
            </a:lvl1pPr>
          </a:lstStyle>
          <a:p>
            <a:endParaRPr lang="de-DE" altLang="de-DE"/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03BDF767-E679-AA99-5AD1-B4D51380D99A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900488" y="-38100"/>
            <a:ext cx="2981325" cy="53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 algn="r" defTabSz="793750">
              <a:defRPr sz="1000" b="0" i="1"/>
            </a:lvl1pPr>
          </a:lstStyle>
          <a:p>
            <a:endParaRPr lang="de-DE" altLang="de-DE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FEAB2B81-90A0-CEA8-9B04-308021260E7A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124075" y="731838"/>
            <a:ext cx="2609850" cy="36925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053" name="Rectangle 5">
            <a:extLst>
              <a:ext uri="{FF2B5EF4-FFF2-40B4-BE49-F238E27FC236}">
                <a16:creationId xmlns:a16="http://schemas.microsoft.com/office/drawing/2014/main" id="{78B3D036-A792-3BA8-7FE3-82FB8D418CEB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9163" y="4659313"/>
            <a:ext cx="5019675" cy="4392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663" tIns="47625" rIns="93663" bIns="4762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/>
              <a:t>Klicken Sie, um die Formate des Vorlagentextes zu bearbeiten</a:t>
            </a:r>
          </a:p>
          <a:p>
            <a:pPr lvl="1"/>
            <a:r>
              <a:rPr lang="de-DE" altLang="de-DE"/>
              <a:t>Zweite Ebene</a:t>
            </a:r>
          </a:p>
          <a:p>
            <a:pPr lvl="2"/>
            <a:r>
              <a:rPr lang="de-DE" altLang="de-DE"/>
              <a:t>Dritte Ebene</a:t>
            </a:r>
          </a:p>
          <a:p>
            <a:pPr lvl="3"/>
            <a:r>
              <a:rPr lang="de-DE" altLang="de-DE"/>
              <a:t>Vierte Ebene</a:t>
            </a:r>
          </a:p>
          <a:p>
            <a:pPr lvl="4"/>
            <a:r>
              <a:rPr lang="de-DE" altLang="de-DE"/>
              <a:t>Fünfte Ebene</a:t>
            </a:r>
          </a:p>
        </p:txBody>
      </p:sp>
      <p:sp>
        <p:nvSpPr>
          <p:cNvPr id="2054" name="Rectangle 6">
            <a:extLst>
              <a:ext uri="{FF2B5EF4-FFF2-40B4-BE49-F238E27FC236}">
                <a16:creationId xmlns:a16="http://schemas.microsoft.com/office/drawing/2014/main" id="{04879136-789A-42C5-B2AA-44AA95F4362B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-23813" y="9280525"/>
            <a:ext cx="2981326" cy="53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 defTabSz="793750">
              <a:defRPr sz="1000" b="0" i="1"/>
            </a:lvl1pPr>
          </a:lstStyle>
          <a:p>
            <a:endParaRPr lang="de-DE" altLang="de-DE"/>
          </a:p>
        </p:txBody>
      </p:sp>
      <p:sp>
        <p:nvSpPr>
          <p:cNvPr id="2055" name="Rectangle 7">
            <a:extLst>
              <a:ext uri="{FF2B5EF4-FFF2-40B4-BE49-F238E27FC236}">
                <a16:creationId xmlns:a16="http://schemas.microsoft.com/office/drawing/2014/main" id="{1C254E30-4A7A-B398-42D2-40C5B8CEC98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00488" y="9280525"/>
            <a:ext cx="2981325" cy="53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 algn="r" defTabSz="793750">
              <a:defRPr sz="1000" b="0" i="1"/>
            </a:lvl1pPr>
          </a:lstStyle>
          <a:p>
            <a:fld id="{06293998-5A4D-F04B-A332-72B388C5F498}" type="slidenum">
              <a:rPr lang="de-DE" altLang="de-DE"/>
              <a:pPr/>
              <a:t>‹Nr.›</a:t>
            </a:fld>
            <a:endParaRPr lang="de-DE" alt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7937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66725" algn="l" defTabSz="7937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33450" algn="l" defTabSz="7937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98588" algn="l" defTabSz="7937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65313" algn="l" defTabSz="7937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55ECC1C-928D-3B68-8C9D-423DB83536C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00125" y="1851899"/>
            <a:ext cx="6000750" cy="3939540"/>
          </a:xfrm>
        </p:spPr>
        <p:txBody>
          <a:bodyPr anchor="b"/>
          <a:lstStyle>
            <a:lvl1pPr algn="ctr">
              <a:defRPr sz="3938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9DBE05F3-D8E2-7133-5CC8-A27DC70B12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00125" y="5943363"/>
            <a:ext cx="6000750" cy="2732007"/>
          </a:xfrm>
        </p:spPr>
        <p:txBody>
          <a:bodyPr/>
          <a:lstStyle>
            <a:lvl1pPr marL="0" indent="0" algn="ctr">
              <a:buNone/>
              <a:defRPr sz="1575"/>
            </a:lvl1pPr>
            <a:lvl2pPr marL="300060" indent="0" algn="ctr">
              <a:buNone/>
              <a:defRPr sz="1313"/>
            </a:lvl2pPr>
            <a:lvl3pPr marL="600121" indent="0" algn="ctr">
              <a:buNone/>
              <a:defRPr sz="1181"/>
            </a:lvl3pPr>
            <a:lvl4pPr marL="900181" indent="0" algn="ctr">
              <a:buNone/>
              <a:defRPr sz="1050"/>
            </a:lvl4pPr>
            <a:lvl5pPr marL="1200241" indent="0" algn="ctr">
              <a:buNone/>
              <a:defRPr sz="1050"/>
            </a:lvl5pPr>
            <a:lvl6pPr marL="1500302" indent="0" algn="ctr">
              <a:buNone/>
              <a:defRPr sz="1050"/>
            </a:lvl6pPr>
            <a:lvl7pPr marL="1800362" indent="0" algn="ctr">
              <a:buNone/>
              <a:defRPr sz="1050"/>
            </a:lvl7pPr>
            <a:lvl8pPr marL="2100423" indent="0" algn="ctr">
              <a:buNone/>
              <a:defRPr sz="1050"/>
            </a:lvl8pPr>
            <a:lvl9pPr marL="2400483" indent="0" algn="ctr">
              <a:buNone/>
              <a:defRPr sz="105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496B7B5-47AA-BB3A-A07F-DF6B528D9A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876B2-D834-41A9-AC0F-5FD45594953A}" type="datetimeFigureOut">
              <a:rPr lang="de-DE" smtClean="0"/>
              <a:t>23.01.2025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D8A5C71-E0A1-777D-7A0D-3FBF6BDC58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0881C0C-EB80-509F-0A4B-ACC7D542C3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9C72E-C6C3-4971-B505-6C51F7813C7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552254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D844690-99F7-111F-422B-DA27640E2C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2C35BFBE-B6FC-F2E9-5018-DFC81AA818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0D11517-963A-0EB0-B181-08545AF4DA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876B2-D834-41A9-AC0F-5FD45594953A}" type="datetimeFigureOut">
              <a:rPr lang="de-DE" smtClean="0"/>
              <a:t>23.01.2025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C2E5C9F-C26F-4B45-ECF8-E0325D7FC0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14DE78C-CFE3-231C-3503-D123D98E7C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9C72E-C6C3-4971-B505-6C51F7813C7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179427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F12816FB-862B-1962-29E7-146DF31A682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5725715" y="602456"/>
            <a:ext cx="1725216" cy="9589533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4018840A-4273-1DC6-D36E-C585489BDD2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550069" y="602456"/>
            <a:ext cx="5075634" cy="9589533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3394A92-E9D3-C2AE-9CCB-65368F5D98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876B2-D834-41A9-AC0F-5FD45594953A}" type="datetimeFigureOut">
              <a:rPr lang="de-DE" smtClean="0"/>
              <a:t>23.01.2025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D3392C3-1A39-0070-2A8C-EF6D691483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ADEF362-1DFE-BA7D-5CC0-205498CE3B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9C72E-C6C3-4971-B505-6C51F7813C7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608880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ACEB682-9B28-3EDF-FC4A-E09E73A5B9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E0551FC-9E87-C88B-EEBF-73E8241EDA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95E9C8D-AB01-E439-150B-D0D18460A8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876B2-D834-41A9-AC0F-5FD45594953A}" type="datetimeFigureOut">
              <a:rPr lang="de-DE" smtClean="0"/>
              <a:t>23.01.2025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A37621B-C9CC-7352-A307-90D8087A54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85DAE8D-FDA0-C708-0EFD-5CEF787F7B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9C72E-C6C3-4971-B505-6C51F7813C7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583443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BCB0709-950A-F540-1EA6-AACA3E973C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5901" y="2821069"/>
            <a:ext cx="6900863" cy="4707016"/>
          </a:xfrm>
        </p:spPr>
        <p:txBody>
          <a:bodyPr anchor="b"/>
          <a:lstStyle>
            <a:lvl1pPr>
              <a:defRPr sz="3938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C93D48C0-F7AB-CB93-C1CD-6214FA4230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45901" y="7572615"/>
            <a:ext cx="6900863" cy="2475309"/>
          </a:xfrm>
        </p:spPr>
        <p:txBody>
          <a:bodyPr/>
          <a:lstStyle>
            <a:lvl1pPr marL="0" indent="0">
              <a:buNone/>
              <a:defRPr sz="1575">
                <a:solidFill>
                  <a:schemeClr val="tx1">
                    <a:tint val="82000"/>
                  </a:schemeClr>
                </a:solidFill>
              </a:defRPr>
            </a:lvl1pPr>
            <a:lvl2pPr marL="300060" indent="0">
              <a:buNone/>
              <a:defRPr sz="1313">
                <a:solidFill>
                  <a:schemeClr val="tx1">
                    <a:tint val="82000"/>
                  </a:schemeClr>
                </a:solidFill>
              </a:defRPr>
            </a:lvl2pPr>
            <a:lvl3pPr marL="600121" indent="0">
              <a:buNone/>
              <a:defRPr sz="1181">
                <a:solidFill>
                  <a:schemeClr val="tx1">
                    <a:tint val="82000"/>
                  </a:schemeClr>
                </a:solidFill>
              </a:defRPr>
            </a:lvl3pPr>
            <a:lvl4pPr marL="900181" indent="0">
              <a:buNone/>
              <a:defRPr sz="1050">
                <a:solidFill>
                  <a:schemeClr val="tx1">
                    <a:tint val="82000"/>
                  </a:schemeClr>
                </a:solidFill>
              </a:defRPr>
            </a:lvl4pPr>
            <a:lvl5pPr marL="1200241" indent="0">
              <a:buNone/>
              <a:defRPr sz="1050">
                <a:solidFill>
                  <a:schemeClr val="tx1">
                    <a:tint val="82000"/>
                  </a:schemeClr>
                </a:solidFill>
              </a:defRPr>
            </a:lvl5pPr>
            <a:lvl6pPr marL="1500302" indent="0">
              <a:buNone/>
              <a:defRPr sz="1050">
                <a:solidFill>
                  <a:schemeClr val="tx1">
                    <a:tint val="82000"/>
                  </a:schemeClr>
                </a:solidFill>
              </a:defRPr>
            </a:lvl6pPr>
            <a:lvl7pPr marL="1800362" indent="0">
              <a:buNone/>
              <a:defRPr sz="1050">
                <a:solidFill>
                  <a:schemeClr val="tx1">
                    <a:tint val="82000"/>
                  </a:schemeClr>
                </a:solidFill>
              </a:defRPr>
            </a:lvl7pPr>
            <a:lvl8pPr marL="2100423" indent="0">
              <a:buNone/>
              <a:defRPr sz="1050">
                <a:solidFill>
                  <a:schemeClr val="tx1">
                    <a:tint val="82000"/>
                  </a:schemeClr>
                </a:solidFill>
              </a:defRPr>
            </a:lvl8pPr>
            <a:lvl9pPr marL="2400483" indent="0">
              <a:buNone/>
              <a:defRPr sz="105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CD71F79-1E36-3F93-0AC3-BF2D38B729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876B2-D834-41A9-AC0F-5FD45594953A}" type="datetimeFigureOut">
              <a:rPr lang="de-DE" smtClean="0"/>
              <a:t>23.01.2025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2D2C99F-E235-4746-3274-8CE13C9114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574D201-820A-B78E-82FC-4EE5D19026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9C72E-C6C3-4971-B505-6C51F7813C7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705494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317B5A9-C909-433C-3F61-FD47C81800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116FC58-01B5-C6F6-DFCA-7C7C4B2D71B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50069" y="3012281"/>
            <a:ext cx="3400425" cy="717970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B0F1303B-B8DB-B164-5763-6BED25E828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050506" y="3012281"/>
            <a:ext cx="3400425" cy="717970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05E9F614-5966-E5D0-B12A-0D68DA3218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876B2-D834-41A9-AC0F-5FD45594953A}" type="datetimeFigureOut">
              <a:rPr lang="de-DE" smtClean="0"/>
              <a:t>23.01.2025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C3F0639D-A8C8-79FF-844B-F0616E58A3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7AB7DB3D-4112-E423-A04E-E5EC547DEB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9C72E-C6C3-4971-B505-6C51F7813C7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03468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AF6B65B-2A23-DD55-D741-8C49A3F81C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1111" y="602457"/>
            <a:ext cx="6900863" cy="2187179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845F7633-8EF9-1BF8-5C77-815F5DF2B4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51111" y="2773919"/>
            <a:ext cx="3384798" cy="1359455"/>
          </a:xfrm>
        </p:spPr>
        <p:txBody>
          <a:bodyPr anchor="b"/>
          <a:lstStyle>
            <a:lvl1pPr marL="0" indent="0">
              <a:buNone/>
              <a:defRPr sz="1575" b="1"/>
            </a:lvl1pPr>
            <a:lvl2pPr marL="300060" indent="0">
              <a:buNone/>
              <a:defRPr sz="1313" b="1"/>
            </a:lvl2pPr>
            <a:lvl3pPr marL="600121" indent="0">
              <a:buNone/>
              <a:defRPr sz="1181" b="1"/>
            </a:lvl3pPr>
            <a:lvl4pPr marL="900181" indent="0">
              <a:buNone/>
              <a:defRPr sz="1050" b="1"/>
            </a:lvl4pPr>
            <a:lvl5pPr marL="1200241" indent="0">
              <a:buNone/>
              <a:defRPr sz="1050" b="1"/>
            </a:lvl5pPr>
            <a:lvl6pPr marL="1500302" indent="0">
              <a:buNone/>
              <a:defRPr sz="1050" b="1"/>
            </a:lvl6pPr>
            <a:lvl7pPr marL="1800362" indent="0">
              <a:buNone/>
              <a:defRPr sz="1050" b="1"/>
            </a:lvl7pPr>
            <a:lvl8pPr marL="2100423" indent="0">
              <a:buNone/>
              <a:defRPr sz="1050" b="1"/>
            </a:lvl8pPr>
            <a:lvl9pPr marL="2400483" indent="0">
              <a:buNone/>
              <a:defRPr sz="105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53681237-B9EA-2F81-28BC-6EFDAB5D90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51111" y="4133374"/>
            <a:ext cx="3384798" cy="6079570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4CF6D4A1-0DB6-E759-B4FE-DF154276CD3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050506" y="2773919"/>
            <a:ext cx="3401467" cy="1359455"/>
          </a:xfrm>
        </p:spPr>
        <p:txBody>
          <a:bodyPr anchor="b"/>
          <a:lstStyle>
            <a:lvl1pPr marL="0" indent="0">
              <a:buNone/>
              <a:defRPr sz="1575" b="1"/>
            </a:lvl1pPr>
            <a:lvl2pPr marL="300060" indent="0">
              <a:buNone/>
              <a:defRPr sz="1313" b="1"/>
            </a:lvl2pPr>
            <a:lvl3pPr marL="600121" indent="0">
              <a:buNone/>
              <a:defRPr sz="1181" b="1"/>
            </a:lvl3pPr>
            <a:lvl4pPr marL="900181" indent="0">
              <a:buNone/>
              <a:defRPr sz="1050" b="1"/>
            </a:lvl4pPr>
            <a:lvl5pPr marL="1200241" indent="0">
              <a:buNone/>
              <a:defRPr sz="1050" b="1"/>
            </a:lvl5pPr>
            <a:lvl6pPr marL="1500302" indent="0">
              <a:buNone/>
              <a:defRPr sz="1050" b="1"/>
            </a:lvl6pPr>
            <a:lvl7pPr marL="1800362" indent="0">
              <a:buNone/>
              <a:defRPr sz="1050" b="1"/>
            </a:lvl7pPr>
            <a:lvl8pPr marL="2100423" indent="0">
              <a:buNone/>
              <a:defRPr sz="1050" b="1"/>
            </a:lvl8pPr>
            <a:lvl9pPr marL="2400483" indent="0">
              <a:buNone/>
              <a:defRPr sz="105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56145E59-088E-DD57-D05B-4183EF5A182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050506" y="4133374"/>
            <a:ext cx="3401467" cy="6079570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2BAA3CDE-7C56-B150-70CD-00F461031A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876B2-D834-41A9-AC0F-5FD45594953A}" type="datetimeFigureOut">
              <a:rPr lang="de-DE" smtClean="0"/>
              <a:t>23.01.2025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4FFEDDDD-E0EC-C881-4FBE-5A2B2FF0EA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CCE744B8-1289-563F-906A-2D1F0B1A46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9C72E-C6C3-4971-B505-6C51F7813C7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636039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C6CBB27-E218-7622-698E-A59622E1F8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3F9DB9F3-000B-2FBE-8437-92DE12EFF2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876B2-D834-41A9-AC0F-5FD45594953A}" type="datetimeFigureOut">
              <a:rPr lang="de-DE" smtClean="0"/>
              <a:t>23.01.2025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872A27CC-762D-5E74-C008-0623C0F4E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2EBDD097-14E7-432A-35B5-8B98E653DA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9C72E-C6C3-4971-B505-6C51F7813C7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463206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C8CFAAC2-362C-B4B5-3BE0-7FAF283BDD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876B2-D834-41A9-AC0F-5FD45594953A}" type="datetimeFigureOut">
              <a:rPr lang="de-DE" smtClean="0"/>
              <a:t>23.01.2025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A4BB4CCB-2E27-7FCB-A590-E45722E0EA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FF4E1243-524E-29D4-0A99-8A2D3B79FF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9C72E-C6C3-4971-B505-6C51F7813C7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583519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DA529F2-2014-30E8-FFE3-903D467DF3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1111" y="754380"/>
            <a:ext cx="2580531" cy="2640330"/>
          </a:xfrm>
        </p:spPr>
        <p:txBody>
          <a:bodyPr anchor="b"/>
          <a:lstStyle>
            <a:lvl1pPr>
              <a:defRPr sz="21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F20CD42-5968-D066-DE37-B352CAC875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01467" y="1629252"/>
            <a:ext cx="4050506" cy="8041481"/>
          </a:xfrm>
        </p:spPr>
        <p:txBody>
          <a:bodyPr/>
          <a:lstStyle>
            <a:lvl1pPr>
              <a:defRPr sz="2100"/>
            </a:lvl1pPr>
            <a:lvl2pPr>
              <a:defRPr sz="1838"/>
            </a:lvl2pPr>
            <a:lvl3pPr>
              <a:defRPr sz="1575"/>
            </a:lvl3pPr>
            <a:lvl4pPr>
              <a:defRPr sz="1313"/>
            </a:lvl4pPr>
            <a:lvl5pPr>
              <a:defRPr sz="1313"/>
            </a:lvl5pPr>
            <a:lvl6pPr>
              <a:defRPr sz="1313"/>
            </a:lvl6pPr>
            <a:lvl7pPr>
              <a:defRPr sz="1313"/>
            </a:lvl7pPr>
            <a:lvl8pPr>
              <a:defRPr sz="1313"/>
            </a:lvl8pPr>
            <a:lvl9pPr>
              <a:defRPr sz="1313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218CD36D-B427-173E-7F49-7B5A86A71D3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51111" y="3394710"/>
            <a:ext cx="2580531" cy="6289120"/>
          </a:xfrm>
        </p:spPr>
        <p:txBody>
          <a:bodyPr/>
          <a:lstStyle>
            <a:lvl1pPr marL="0" indent="0">
              <a:buNone/>
              <a:defRPr sz="1050"/>
            </a:lvl1pPr>
            <a:lvl2pPr marL="300060" indent="0">
              <a:buNone/>
              <a:defRPr sz="919"/>
            </a:lvl2pPr>
            <a:lvl3pPr marL="600121" indent="0">
              <a:buNone/>
              <a:defRPr sz="788"/>
            </a:lvl3pPr>
            <a:lvl4pPr marL="900181" indent="0">
              <a:buNone/>
              <a:defRPr sz="656"/>
            </a:lvl4pPr>
            <a:lvl5pPr marL="1200241" indent="0">
              <a:buNone/>
              <a:defRPr sz="656"/>
            </a:lvl5pPr>
            <a:lvl6pPr marL="1500302" indent="0">
              <a:buNone/>
              <a:defRPr sz="656"/>
            </a:lvl6pPr>
            <a:lvl7pPr marL="1800362" indent="0">
              <a:buNone/>
              <a:defRPr sz="656"/>
            </a:lvl7pPr>
            <a:lvl8pPr marL="2100423" indent="0">
              <a:buNone/>
              <a:defRPr sz="656"/>
            </a:lvl8pPr>
            <a:lvl9pPr marL="2400483" indent="0">
              <a:buNone/>
              <a:defRPr sz="656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8B296675-D4D8-CA46-584F-BF14DB2884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876B2-D834-41A9-AC0F-5FD45594953A}" type="datetimeFigureOut">
              <a:rPr lang="de-DE" smtClean="0"/>
              <a:t>23.01.2025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F56B80A0-CA26-52DB-E923-0FF347687D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FE6986B7-299C-7B4C-4983-A24C28E944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9C72E-C6C3-4971-B505-6C51F7813C7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903331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960A9B0-38F5-7679-58A2-96C0DA6414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1111" y="754380"/>
            <a:ext cx="2580531" cy="2640330"/>
          </a:xfrm>
        </p:spPr>
        <p:txBody>
          <a:bodyPr anchor="b"/>
          <a:lstStyle>
            <a:lvl1pPr>
              <a:defRPr sz="21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BE46A261-1782-221E-1C32-07ECCCA6293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401467" y="1629252"/>
            <a:ext cx="4050506" cy="8041481"/>
          </a:xfrm>
        </p:spPr>
        <p:txBody>
          <a:bodyPr/>
          <a:lstStyle>
            <a:lvl1pPr marL="0" indent="0">
              <a:buNone/>
              <a:defRPr sz="2100"/>
            </a:lvl1pPr>
            <a:lvl2pPr marL="300060" indent="0">
              <a:buNone/>
              <a:defRPr sz="1838"/>
            </a:lvl2pPr>
            <a:lvl3pPr marL="600121" indent="0">
              <a:buNone/>
              <a:defRPr sz="1575"/>
            </a:lvl3pPr>
            <a:lvl4pPr marL="900181" indent="0">
              <a:buNone/>
              <a:defRPr sz="1313"/>
            </a:lvl4pPr>
            <a:lvl5pPr marL="1200241" indent="0">
              <a:buNone/>
              <a:defRPr sz="1313"/>
            </a:lvl5pPr>
            <a:lvl6pPr marL="1500302" indent="0">
              <a:buNone/>
              <a:defRPr sz="1313"/>
            </a:lvl6pPr>
            <a:lvl7pPr marL="1800362" indent="0">
              <a:buNone/>
              <a:defRPr sz="1313"/>
            </a:lvl7pPr>
            <a:lvl8pPr marL="2100423" indent="0">
              <a:buNone/>
              <a:defRPr sz="1313"/>
            </a:lvl8pPr>
            <a:lvl9pPr marL="2400483" indent="0">
              <a:buNone/>
              <a:defRPr sz="1313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2DDE337-D95E-4F12-A887-39E310F57A2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51111" y="3394710"/>
            <a:ext cx="2580531" cy="6289120"/>
          </a:xfrm>
        </p:spPr>
        <p:txBody>
          <a:bodyPr/>
          <a:lstStyle>
            <a:lvl1pPr marL="0" indent="0">
              <a:buNone/>
              <a:defRPr sz="1050"/>
            </a:lvl1pPr>
            <a:lvl2pPr marL="300060" indent="0">
              <a:buNone/>
              <a:defRPr sz="919"/>
            </a:lvl2pPr>
            <a:lvl3pPr marL="600121" indent="0">
              <a:buNone/>
              <a:defRPr sz="788"/>
            </a:lvl3pPr>
            <a:lvl4pPr marL="900181" indent="0">
              <a:buNone/>
              <a:defRPr sz="656"/>
            </a:lvl4pPr>
            <a:lvl5pPr marL="1200241" indent="0">
              <a:buNone/>
              <a:defRPr sz="656"/>
            </a:lvl5pPr>
            <a:lvl6pPr marL="1500302" indent="0">
              <a:buNone/>
              <a:defRPr sz="656"/>
            </a:lvl6pPr>
            <a:lvl7pPr marL="1800362" indent="0">
              <a:buNone/>
              <a:defRPr sz="656"/>
            </a:lvl7pPr>
            <a:lvl8pPr marL="2100423" indent="0">
              <a:buNone/>
              <a:defRPr sz="656"/>
            </a:lvl8pPr>
            <a:lvl9pPr marL="2400483" indent="0">
              <a:buNone/>
              <a:defRPr sz="656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76A633BE-31AB-8D8C-7A8D-D49FB48E0B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876B2-D834-41A9-AC0F-5FD45594953A}" type="datetimeFigureOut">
              <a:rPr lang="de-DE" smtClean="0"/>
              <a:t>23.01.2025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D3BE77C9-EE95-733C-D1E5-71CDB7C665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DE5E4EF1-20EA-E7AC-3F50-53172FCFD7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9C72E-C6C3-4971-B505-6C51F7813C7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81240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AA2B9E8A-80CA-0196-69A6-2F1FBE360E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069" y="602457"/>
            <a:ext cx="6900863" cy="218717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1223D46A-45FD-B922-9A3E-0212647565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50069" y="3012281"/>
            <a:ext cx="6900863" cy="71797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54FAE89-9966-CA60-FD23-4F9D8C89BA3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50069" y="10487978"/>
            <a:ext cx="1800225" cy="6024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88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5F876B2-D834-41A9-AC0F-5FD45594953A}" type="datetimeFigureOut">
              <a:rPr lang="de-DE" smtClean="0"/>
              <a:t>23.01.2025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1A339A9-7AB0-5DA5-316C-F05B2283BF4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650331" y="10487978"/>
            <a:ext cx="2700338" cy="6024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788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B262C90-CB17-4694-C02A-34BD5DF14DF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650706" y="10487978"/>
            <a:ext cx="1800225" cy="6024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88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089C72E-C6C3-4971-B505-6C51F7813C7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66153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00121" rtl="0" eaLnBrk="1" latinLnBrk="0" hangingPunct="1">
        <a:lnSpc>
          <a:spcPct val="90000"/>
        </a:lnSpc>
        <a:spcBef>
          <a:spcPct val="0"/>
        </a:spcBef>
        <a:buNone/>
        <a:defRPr sz="288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50030" indent="-150030" algn="l" defTabSz="600121" rtl="0" eaLnBrk="1" latinLnBrk="0" hangingPunct="1">
        <a:lnSpc>
          <a:spcPct val="90000"/>
        </a:lnSpc>
        <a:spcBef>
          <a:spcPts val="656"/>
        </a:spcBef>
        <a:buFont typeface="Arial" panose="020B0604020202020204" pitchFamily="34" charset="0"/>
        <a:buChar char="•"/>
        <a:defRPr sz="1838" kern="1200">
          <a:solidFill>
            <a:schemeClr val="tx1"/>
          </a:solidFill>
          <a:latin typeface="+mn-lt"/>
          <a:ea typeface="+mn-ea"/>
          <a:cs typeface="+mn-cs"/>
        </a:defRPr>
      </a:lvl1pPr>
      <a:lvl2pPr marL="450091" indent="-150030" algn="l" defTabSz="600121" rtl="0" eaLnBrk="1" latinLnBrk="0" hangingPunct="1">
        <a:lnSpc>
          <a:spcPct val="90000"/>
        </a:lnSpc>
        <a:spcBef>
          <a:spcPts val="328"/>
        </a:spcBef>
        <a:buFont typeface="Arial" panose="020B0604020202020204" pitchFamily="34" charset="0"/>
        <a:buChar char="•"/>
        <a:defRPr sz="1575" kern="1200">
          <a:solidFill>
            <a:schemeClr val="tx1"/>
          </a:solidFill>
          <a:latin typeface="+mn-lt"/>
          <a:ea typeface="+mn-ea"/>
          <a:cs typeface="+mn-cs"/>
        </a:defRPr>
      </a:lvl2pPr>
      <a:lvl3pPr marL="750151" indent="-150030" algn="l" defTabSz="600121" rtl="0" eaLnBrk="1" latinLnBrk="0" hangingPunct="1">
        <a:lnSpc>
          <a:spcPct val="90000"/>
        </a:lnSpc>
        <a:spcBef>
          <a:spcPts val="328"/>
        </a:spcBef>
        <a:buFont typeface="Arial" panose="020B0604020202020204" pitchFamily="34" charset="0"/>
        <a:buChar char="•"/>
        <a:defRPr sz="1313" kern="1200">
          <a:solidFill>
            <a:schemeClr val="tx1"/>
          </a:solidFill>
          <a:latin typeface="+mn-lt"/>
          <a:ea typeface="+mn-ea"/>
          <a:cs typeface="+mn-cs"/>
        </a:defRPr>
      </a:lvl3pPr>
      <a:lvl4pPr marL="1050211" indent="-150030" algn="l" defTabSz="600121" rtl="0" eaLnBrk="1" latinLnBrk="0" hangingPunct="1">
        <a:lnSpc>
          <a:spcPct val="90000"/>
        </a:lnSpc>
        <a:spcBef>
          <a:spcPts val="328"/>
        </a:spcBef>
        <a:buFont typeface="Arial" panose="020B0604020202020204" pitchFamily="34" charset="0"/>
        <a:buChar char="•"/>
        <a:defRPr sz="1181" kern="1200">
          <a:solidFill>
            <a:schemeClr val="tx1"/>
          </a:solidFill>
          <a:latin typeface="+mn-lt"/>
          <a:ea typeface="+mn-ea"/>
          <a:cs typeface="+mn-cs"/>
        </a:defRPr>
      </a:lvl4pPr>
      <a:lvl5pPr marL="1350272" indent="-150030" algn="l" defTabSz="600121" rtl="0" eaLnBrk="1" latinLnBrk="0" hangingPunct="1">
        <a:lnSpc>
          <a:spcPct val="90000"/>
        </a:lnSpc>
        <a:spcBef>
          <a:spcPts val="328"/>
        </a:spcBef>
        <a:buFont typeface="Arial" panose="020B0604020202020204" pitchFamily="34" charset="0"/>
        <a:buChar char="•"/>
        <a:defRPr sz="1181" kern="1200">
          <a:solidFill>
            <a:schemeClr val="tx1"/>
          </a:solidFill>
          <a:latin typeface="+mn-lt"/>
          <a:ea typeface="+mn-ea"/>
          <a:cs typeface="+mn-cs"/>
        </a:defRPr>
      </a:lvl5pPr>
      <a:lvl6pPr marL="1650332" indent="-150030" algn="l" defTabSz="600121" rtl="0" eaLnBrk="1" latinLnBrk="0" hangingPunct="1">
        <a:lnSpc>
          <a:spcPct val="90000"/>
        </a:lnSpc>
        <a:spcBef>
          <a:spcPts val="328"/>
        </a:spcBef>
        <a:buFont typeface="Arial" panose="020B0604020202020204" pitchFamily="34" charset="0"/>
        <a:buChar char="•"/>
        <a:defRPr sz="1181" kern="1200">
          <a:solidFill>
            <a:schemeClr val="tx1"/>
          </a:solidFill>
          <a:latin typeface="+mn-lt"/>
          <a:ea typeface="+mn-ea"/>
          <a:cs typeface="+mn-cs"/>
        </a:defRPr>
      </a:lvl6pPr>
      <a:lvl7pPr marL="1950392" indent="-150030" algn="l" defTabSz="600121" rtl="0" eaLnBrk="1" latinLnBrk="0" hangingPunct="1">
        <a:lnSpc>
          <a:spcPct val="90000"/>
        </a:lnSpc>
        <a:spcBef>
          <a:spcPts val="328"/>
        </a:spcBef>
        <a:buFont typeface="Arial" panose="020B0604020202020204" pitchFamily="34" charset="0"/>
        <a:buChar char="•"/>
        <a:defRPr sz="1181" kern="1200">
          <a:solidFill>
            <a:schemeClr val="tx1"/>
          </a:solidFill>
          <a:latin typeface="+mn-lt"/>
          <a:ea typeface="+mn-ea"/>
          <a:cs typeface="+mn-cs"/>
        </a:defRPr>
      </a:lvl7pPr>
      <a:lvl8pPr marL="2250453" indent="-150030" algn="l" defTabSz="600121" rtl="0" eaLnBrk="1" latinLnBrk="0" hangingPunct="1">
        <a:lnSpc>
          <a:spcPct val="90000"/>
        </a:lnSpc>
        <a:spcBef>
          <a:spcPts val="328"/>
        </a:spcBef>
        <a:buFont typeface="Arial" panose="020B0604020202020204" pitchFamily="34" charset="0"/>
        <a:buChar char="•"/>
        <a:defRPr sz="1181" kern="1200">
          <a:solidFill>
            <a:schemeClr val="tx1"/>
          </a:solidFill>
          <a:latin typeface="+mn-lt"/>
          <a:ea typeface="+mn-ea"/>
          <a:cs typeface="+mn-cs"/>
        </a:defRPr>
      </a:lvl8pPr>
      <a:lvl9pPr marL="2550513" indent="-150030" algn="l" defTabSz="600121" rtl="0" eaLnBrk="1" latinLnBrk="0" hangingPunct="1">
        <a:lnSpc>
          <a:spcPct val="90000"/>
        </a:lnSpc>
        <a:spcBef>
          <a:spcPts val="328"/>
        </a:spcBef>
        <a:buFont typeface="Arial" panose="020B0604020202020204" pitchFamily="34" charset="0"/>
        <a:buChar char="•"/>
        <a:defRPr sz="118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600121" rtl="0" eaLnBrk="1" latinLnBrk="0" hangingPunct="1">
        <a:defRPr sz="1181" kern="1200">
          <a:solidFill>
            <a:schemeClr val="tx1"/>
          </a:solidFill>
          <a:latin typeface="+mn-lt"/>
          <a:ea typeface="+mn-ea"/>
          <a:cs typeface="+mn-cs"/>
        </a:defRPr>
      </a:lvl1pPr>
      <a:lvl2pPr marL="300060" algn="l" defTabSz="600121" rtl="0" eaLnBrk="1" latinLnBrk="0" hangingPunct="1">
        <a:defRPr sz="1181" kern="1200">
          <a:solidFill>
            <a:schemeClr val="tx1"/>
          </a:solidFill>
          <a:latin typeface="+mn-lt"/>
          <a:ea typeface="+mn-ea"/>
          <a:cs typeface="+mn-cs"/>
        </a:defRPr>
      </a:lvl2pPr>
      <a:lvl3pPr marL="600121" algn="l" defTabSz="600121" rtl="0" eaLnBrk="1" latinLnBrk="0" hangingPunct="1">
        <a:defRPr sz="1181" kern="1200">
          <a:solidFill>
            <a:schemeClr val="tx1"/>
          </a:solidFill>
          <a:latin typeface="+mn-lt"/>
          <a:ea typeface="+mn-ea"/>
          <a:cs typeface="+mn-cs"/>
        </a:defRPr>
      </a:lvl3pPr>
      <a:lvl4pPr marL="900181" algn="l" defTabSz="600121" rtl="0" eaLnBrk="1" latinLnBrk="0" hangingPunct="1">
        <a:defRPr sz="1181" kern="1200">
          <a:solidFill>
            <a:schemeClr val="tx1"/>
          </a:solidFill>
          <a:latin typeface="+mn-lt"/>
          <a:ea typeface="+mn-ea"/>
          <a:cs typeface="+mn-cs"/>
        </a:defRPr>
      </a:lvl4pPr>
      <a:lvl5pPr marL="1200241" algn="l" defTabSz="600121" rtl="0" eaLnBrk="1" latinLnBrk="0" hangingPunct="1">
        <a:defRPr sz="1181" kern="1200">
          <a:solidFill>
            <a:schemeClr val="tx1"/>
          </a:solidFill>
          <a:latin typeface="+mn-lt"/>
          <a:ea typeface="+mn-ea"/>
          <a:cs typeface="+mn-cs"/>
        </a:defRPr>
      </a:lvl5pPr>
      <a:lvl6pPr marL="1500302" algn="l" defTabSz="600121" rtl="0" eaLnBrk="1" latinLnBrk="0" hangingPunct="1">
        <a:defRPr sz="1181" kern="1200">
          <a:solidFill>
            <a:schemeClr val="tx1"/>
          </a:solidFill>
          <a:latin typeface="+mn-lt"/>
          <a:ea typeface="+mn-ea"/>
          <a:cs typeface="+mn-cs"/>
        </a:defRPr>
      </a:lvl6pPr>
      <a:lvl7pPr marL="1800362" algn="l" defTabSz="600121" rtl="0" eaLnBrk="1" latinLnBrk="0" hangingPunct="1">
        <a:defRPr sz="1181" kern="1200">
          <a:solidFill>
            <a:schemeClr val="tx1"/>
          </a:solidFill>
          <a:latin typeface="+mn-lt"/>
          <a:ea typeface="+mn-ea"/>
          <a:cs typeface="+mn-cs"/>
        </a:defRPr>
      </a:lvl7pPr>
      <a:lvl8pPr marL="2100423" algn="l" defTabSz="600121" rtl="0" eaLnBrk="1" latinLnBrk="0" hangingPunct="1">
        <a:defRPr sz="1181" kern="1200">
          <a:solidFill>
            <a:schemeClr val="tx1"/>
          </a:solidFill>
          <a:latin typeface="+mn-lt"/>
          <a:ea typeface="+mn-ea"/>
          <a:cs typeface="+mn-cs"/>
        </a:defRPr>
      </a:lvl8pPr>
      <a:lvl9pPr marL="2400483" algn="l" defTabSz="600121" rtl="0" eaLnBrk="1" latinLnBrk="0" hangingPunct="1">
        <a:defRPr sz="118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reis: nicht ausgefüllt 1">
            <a:extLst>
              <a:ext uri="{FF2B5EF4-FFF2-40B4-BE49-F238E27FC236}">
                <a16:creationId xmlns:a16="http://schemas.microsoft.com/office/drawing/2014/main" id="{08CC39B0-CB92-540C-B7F0-1A8E84F94BDB}"/>
              </a:ext>
            </a:extLst>
          </p:cNvPr>
          <p:cNvSpPr/>
          <p:nvPr/>
        </p:nvSpPr>
        <p:spPr bwMode="auto">
          <a:xfrm>
            <a:off x="-4252919" y="1608975"/>
            <a:ext cx="7848872" cy="7776864"/>
          </a:xfrm>
          <a:prstGeom prst="donut">
            <a:avLst/>
          </a:prstGeom>
          <a:solidFill>
            <a:srgbClr val="00B0F0"/>
          </a:solidFill>
          <a:ln w="12700" cap="flat" cmpd="sng" algn="ctr">
            <a:solidFill>
              <a:srgbClr val="00B0F0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3200" b="1" i="0" u="none" strike="noStrike" cap="none" normalizeH="0" baseline="0" dirty="0">
              <a:ln>
                <a:noFill/>
              </a:ln>
              <a:solidFill>
                <a:schemeClr val="tx2"/>
              </a:solidFill>
              <a:effectLst/>
              <a:latin typeface="Frutiger 45 Light" panose="020B0500000000000000" pitchFamily="34" charset="0"/>
            </a:endParaRPr>
          </a:p>
        </p:txBody>
      </p:sp>
      <p:sp>
        <p:nvSpPr>
          <p:cNvPr id="3" name="Flussdiagramm: Verbinder 2">
            <a:extLst>
              <a:ext uri="{FF2B5EF4-FFF2-40B4-BE49-F238E27FC236}">
                <a16:creationId xmlns:a16="http://schemas.microsoft.com/office/drawing/2014/main" id="{5153989C-1647-2A43-6D14-2B7D22D2238B}"/>
              </a:ext>
            </a:extLst>
          </p:cNvPr>
          <p:cNvSpPr/>
          <p:nvPr/>
        </p:nvSpPr>
        <p:spPr bwMode="auto">
          <a:xfrm>
            <a:off x="4467495" y="1606974"/>
            <a:ext cx="7848872" cy="7776864"/>
          </a:xfrm>
          <a:prstGeom prst="flowChartConnector">
            <a:avLst/>
          </a:prstGeom>
          <a:solidFill>
            <a:srgbClr val="00B0F0"/>
          </a:solidFill>
          <a:ln w="12700" cap="flat" cmpd="sng" algn="ctr">
            <a:solidFill>
              <a:srgbClr val="00B0F0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3200" b="1" i="0" u="none" strike="noStrike" cap="none" normalizeH="0" baseline="0">
              <a:ln>
                <a:solidFill>
                  <a:srgbClr val="00B0F0"/>
                </a:solidFill>
              </a:ln>
              <a:solidFill>
                <a:srgbClr val="00B0F0"/>
              </a:solidFill>
              <a:effectLst/>
              <a:latin typeface="Frutiger 45 Light" panose="020B0500000000000000" pitchFamily="34" charset="0"/>
            </a:endParaRPr>
          </a:p>
        </p:txBody>
      </p:sp>
      <p:sp>
        <p:nvSpPr>
          <p:cNvPr id="4" name="Text Box 19">
            <a:extLst>
              <a:ext uri="{FF2B5EF4-FFF2-40B4-BE49-F238E27FC236}">
                <a16:creationId xmlns:a16="http://schemas.microsoft.com/office/drawing/2014/main" id="{4C3285E5-3EE6-91F6-E5BA-8141A4A1EC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1203325"/>
            <a:ext cx="6019800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de-DE" sz="2000" dirty="0">
                <a:solidFill>
                  <a:schemeClr val="tx2"/>
                </a:solidFill>
                <a:latin typeface="Arial" panose="020B0604020202020204" pitchFamily="34" charset="0"/>
              </a:rPr>
              <a:t>Neue Strategien der immunhistochemischen Untersuchung apoptotischer Mechanismen in der Zelltherapie bei Herzerkrankungen</a:t>
            </a:r>
            <a:endParaRPr lang="de-DE" altLang="de-DE" sz="2000" dirty="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  <p:sp>
        <p:nvSpPr>
          <p:cNvPr id="5" name="Text Box 21">
            <a:extLst>
              <a:ext uri="{FF2B5EF4-FFF2-40B4-BE49-F238E27FC236}">
                <a16:creationId xmlns:a16="http://schemas.microsoft.com/office/drawing/2014/main" id="{9D849CEA-F7E4-6061-784E-9F34B87578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28118" y="2724190"/>
            <a:ext cx="1944763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de-DE" altLang="de-DE" sz="1400" b="0" dirty="0">
                <a:solidFill>
                  <a:schemeClr val="tx2"/>
                </a:solidFill>
                <a:latin typeface="Arial" panose="020B0604020202020204" pitchFamily="34" charset="0"/>
              </a:rPr>
              <a:t>von </a:t>
            </a:r>
          </a:p>
          <a:p>
            <a:pPr algn="ctr"/>
            <a:r>
              <a:rPr lang="de-DE" altLang="de-DE" sz="1400" b="0" dirty="0">
                <a:solidFill>
                  <a:schemeClr val="tx2"/>
                </a:solidFill>
                <a:latin typeface="Arial" panose="020B0604020202020204" pitchFamily="34" charset="0"/>
              </a:rPr>
              <a:t>Michaela Mustermann</a:t>
            </a:r>
          </a:p>
        </p:txBody>
      </p:sp>
      <p:sp>
        <p:nvSpPr>
          <p:cNvPr id="6" name="Text Box 25">
            <a:extLst>
              <a:ext uri="{FF2B5EF4-FFF2-40B4-BE49-F238E27FC236}">
                <a16:creationId xmlns:a16="http://schemas.microsoft.com/office/drawing/2014/main" id="{08750580-3DEB-2967-26D9-DA105B15FB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0" y="7786688"/>
            <a:ext cx="4114800" cy="7797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150000"/>
              </a:lnSpc>
            </a:pPr>
            <a:r>
              <a:rPr lang="de-DE" altLang="de-DE" sz="1400" b="0" dirty="0">
                <a:solidFill>
                  <a:schemeClr val="tx2"/>
                </a:solidFill>
                <a:latin typeface="Arial" panose="020B0604020202020204" pitchFamily="34" charset="0"/>
              </a:rPr>
              <a:t>F</a:t>
            </a:r>
            <a:r>
              <a:rPr lang="de-DE" sz="1400" b="0" dirty="0">
                <a:solidFill>
                  <a:schemeClr val="tx2"/>
                </a:solidFill>
                <a:latin typeface="Arial" panose="020B0604020202020204" pitchFamily="34" charset="0"/>
              </a:rPr>
              <a:t>ür </a:t>
            </a:r>
            <a:r>
              <a:rPr lang="de-DE" sz="1400" b="0">
                <a:solidFill>
                  <a:schemeClr val="tx2"/>
                </a:solidFill>
                <a:latin typeface="Arial" panose="020B0604020202020204" pitchFamily="34" charset="0"/>
              </a:rPr>
              <a:t>den Abschluss</a:t>
            </a:r>
            <a:endParaRPr lang="de-DE" altLang="de-DE" sz="1400" b="0" dirty="0">
              <a:solidFill>
                <a:schemeClr val="tx2"/>
              </a:solidFill>
              <a:latin typeface="Arial" panose="020B060402020202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de-DE" altLang="de-DE" sz="1800" b="0" dirty="0">
                <a:solidFill>
                  <a:schemeClr val="tx2"/>
                </a:solidFill>
                <a:latin typeface="Arial" panose="020B0604020202020204" pitchFamily="34" charset="0"/>
              </a:rPr>
              <a:t>Bachelor </a:t>
            </a:r>
            <a:r>
              <a:rPr lang="de-DE" altLang="de-DE" sz="1800" b="0" dirty="0" err="1">
                <a:solidFill>
                  <a:schemeClr val="tx2"/>
                </a:solidFill>
                <a:latin typeface="Arial" panose="020B0604020202020204" pitchFamily="34" charset="0"/>
              </a:rPr>
              <a:t>of</a:t>
            </a:r>
            <a:r>
              <a:rPr lang="de-DE" altLang="de-DE" sz="1800" b="0" dirty="0">
                <a:solidFill>
                  <a:schemeClr val="tx2"/>
                </a:solidFill>
                <a:latin typeface="Arial" panose="020B0604020202020204" pitchFamily="34" charset="0"/>
              </a:rPr>
              <a:t> Science in Applied </a:t>
            </a:r>
            <a:r>
              <a:rPr lang="de-DE" altLang="de-DE" sz="1800" b="0" dirty="0" err="1">
                <a:solidFill>
                  <a:schemeClr val="tx2"/>
                </a:solidFill>
                <a:latin typeface="Arial" panose="020B0604020202020204" pitchFamily="34" charset="0"/>
              </a:rPr>
              <a:t>Biology</a:t>
            </a:r>
            <a:endParaRPr lang="de-DE" altLang="de-DE" sz="1800" b="0" dirty="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  <p:sp>
        <p:nvSpPr>
          <p:cNvPr id="13" name="Text Box 21">
            <a:extLst>
              <a:ext uri="{FF2B5EF4-FFF2-40B4-BE49-F238E27FC236}">
                <a16:creationId xmlns:a16="http://schemas.microsoft.com/office/drawing/2014/main" id="{89B48297-E59E-0CBB-F3D8-964737E903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73298" y="4313499"/>
            <a:ext cx="2930610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de-DE" altLang="de-DE" sz="1400" b="0" dirty="0">
                <a:solidFill>
                  <a:schemeClr val="tx2"/>
                </a:solidFill>
                <a:latin typeface="Arial" panose="020B0604020202020204" pitchFamily="34" charset="0"/>
              </a:rPr>
              <a:t>Abschlussarbeit eingereicht an der</a:t>
            </a:r>
          </a:p>
        </p:txBody>
      </p:sp>
      <p:sp>
        <p:nvSpPr>
          <p:cNvPr id="14" name="Text Box 21">
            <a:extLst>
              <a:ext uri="{FF2B5EF4-FFF2-40B4-BE49-F238E27FC236}">
                <a16:creationId xmlns:a16="http://schemas.microsoft.com/office/drawing/2014/main" id="{8A7EE246-3685-ED20-F821-5D47370C59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14123" y="5105165"/>
            <a:ext cx="253466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de-DE" altLang="de-DE" sz="1400" b="0" dirty="0">
                <a:solidFill>
                  <a:schemeClr val="tx2"/>
                </a:solidFill>
                <a:latin typeface="Arial" panose="020B0604020202020204" pitchFamily="34" charset="0"/>
              </a:rPr>
              <a:t>Hochschule Bonn-Rhein-Sieg</a:t>
            </a:r>
          </a:p>
          <a:p>
            <a:pPr algn="ctr"/>
            <a:r>
              <a:rPr lang="de-DE" altLang="de-DE" sz="1400" b="0" dirty="0">
                <a:solidFill>
                  <a:schemeClr val="tx2"/>
                </a:solidFill>
                <a:latin typeface="Arial" panose="020B0604020202020204" pitchFamily="34" charset="0"/>
              </a:rPr>
              <a:t>University </a:t>
            </a:r>
            <a:r>
              <a:rPr lang="de-DE" altLang="de-DE" sz="1400" b="0" dirty="0" err="1">
                <a:solidFill>
                  <a:schemeClr val="tx2"/>
                </a:solidFill>
                <a:latin typeface="Arial" panose="020B0604020202020204" pitchFamily="34" charset="0"/>
              </a:rPr>
              <a:t>of</a:t>
            </a:r>
            <a:r>
              <a:rPr lang="de-DE" altLang="de-DE" sz="1400" b="0" dirty="0">
                <a:solidFill>
                  <a:schemeClr val="tx2"/>
                </a:solidFill>
                <a:latin typeface="Arial" panose="020B0604020202020204" pitchFamily="34" charset="0"/>
              </a:rPr>
              <a:t> Applied Science</a:t>
            </a:r>
          </a:p>
        </p:txBody>
      </p:sp>
      <p:sp>
        <p:nvSpPr>
          <p:cNvPr id="15" name="Text Box 21">
            <a:extLst>
              <a:ext uri="{FF2B5EF4-FFF2-40B4-BE49-F238E27FC236}">
                <a16:creationId xmlns:a16="http://schemas.microsoft.com/office/drawing/2014/main" id="{E6245865-6B57-6DC4-AB91-A94EC706B8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98515" y="6050462"/>
            <a:ext cx="3965894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de-DE" altLang="de-DE" sz="1400" b="0" dirty="0">
                <a:solidFill>
                  <a:schemeClr val="tx2"/>
                </a:solidFill>
                <a:latin typeface="Arial" panose="020B0604020202020204" pitchFamily="34" charset="0"/>
              </a:rPr>
              <a:t>Fachbereich Angewandte Naturwissenschaften </a:t>
            </a:r>
          </a:p>
        </p:txBody>
      </p:sp>
    </p:spTree>
    <p:extLst>
      <p:ext uri="{BB962C8B-B14F-4D97-AF65-F5344CB8AC3E}">
        <p14:creationId xmlns:p14="http://schemas.microsoft.com/office/powerpoint/2010/main" val="31744485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37</Words>
  <Application>Microsoft Office PowerPoint</Application>
  <PresentationFormat>Benutzerdefiniert</PresentationFormat>
  <Paragraphs>9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Frutiger 45 Light</vt:lpstr>
      <vt:lpstr>Times New Roman</vt:lpstr>
      <vt:lpstr>Office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Fachhochschule Rhein-Sieg errichte 1. Januar 1995</dc:title>
  <dc:creator>Krueger, Birgit</dc:creator>
  <cp:lastModifiedBy>Lohmann Marie</cp:lastModifiedBy>
  <cp:revision>74</cp:revision>
  <cp:lastPrinted>1997-11-13T16:05:38Z</cp:lastPrinted>
  <dcterms:created xsi:type="dcterms:W3CDTF">1997-04-24T12:02:30Z</dcterms:created>
  <dcterms:modified xsi:type="dcterms:W3CDTF">2025-01-23T16:07:55Z</dcterms:modified>
</cp:coreProperties>
</file>