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8001000" cy="11315700"/>
  <p:notesSz cx="6858000" cy="97742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2"/>
        </a:solidFill>
        <a:latin typeface="Frutiger 45 Light" panose="020B0500000000000000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64">
          <p15:clr>
            <a:srgbClr val="A4A3A4"/>
          </p15:clr>
        </p15:guide>
        <p15:guide id="2" pos="25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28"/>
  </p:normalViewPr>
  <p:slideViewPr>
    <p:cSldViewPr showGuides="1">
      <p:cViewPr varScale="1">
        <p:scale>
          <a:sx n="47" d="100"/>
          <a:sy n="47" d="100"/>
        </p:scale>
        <p:origin x="2650" y="77"/>
      </p:cViewPr>
      <p:guideLst>
        <p:guide orient="horz" pos="3564"/>
        <p:guide pos="2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E62CB61-7EF5-8502-6F7E-A51DD3A1A3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-38100"/>
            <a:ext cx="2981326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93750">
              <a:defRPr sz="1000" b="0" i="1"/>
            </a:lvl1pPr>
          </a:lstStyle>
          <a:p>
            <a:endParaRPr lang="de-DE" altLang="de-DE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3BDF767-E679-AA99-5AD1-B4D51380D99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-38100"/>
            <a:ext cx="29813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93750">
              <a:defRPr sz="1000" b="0" i="1"/>
            </a:lvl1pPr>
          </a:lstStyle>
          <a:p>
            <a:endParaRPr lang="de-DE" altLang="de-D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EAB2B81-90A0-CEA8-9B04-308021260E7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4075" y="731838"/>
            <a:ext cx="2609850" cy="3692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78B3D036-A792-3BA8-7FE3-82FB8D418CE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659313"/>
            <a:ext cx="5019675" cy="439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3" tIns="47625" rIns="93663" bIns="47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04879136-789A-42C5-B2AA-44AA95F4362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280525"/>
            <a:ext cx="2981326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93750">
              <a:defRPr sz="1000" b="0" i="1"/>
            </a:lvl1pPr>
          </a:lstStyle>
          <a:p>
            <a:endParaRPr lang="de-DE" altLang="de-DE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1C254E30-4A7A-B398-42D2-40C5B8CEC9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9280525"/>
            <a:ext cx="29813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93750">
              <a:defRPr sz="1000" b="0" i="1"/>
            </a:lvl1pPr>
          </a:lstStyle>
          <a:p>
            <a:fld id="{06293998-5A4D-F04B-A332-72B388C5F498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66725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33450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98588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65313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5ECC1C-928D-3B68-8C9D-423DB8353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0125" y="1851899"/>
            <a:ext cx="6000750" cy="3939540"/>
          </a:xfrm>
        </p:spPr>
        <p:txBody>
          <a:bodyPr anchor="b"/>
          <a:lstStyle>
            <a:lvl1pPr algn="ctr">
              <a:defRPr sz="3938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DBE05F3-D8E2-7133-5CC8-A27DC70B12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0125" y="5943363"/>
            <a:ext cx="6000750" cy="2732007"/>
          </a:xfrm>
        </p:spPr>
        <p:txBody>
          <a:bodyPr/>
          <a:lstStyle>
            <a:lvl1pPr marL="0" indent="0" algn="ctr">
              <a:buNone/>
              <a:defRPr sz="1575"/>
            </a:lvl1pPr>
            <a:lvl2pPr marL="300060" indent="0" algn="ctr">
              <a:buNone/>
              <a:defRPr sz="1313"/>
            </a:lvl2pPr>
            <a:lvl3pPr marL="600121" indent="0" algn="ctr">
              <a:buNone/>
              <a:defRPr sz="1181"/>
            </a:lvl3pPr>
            <a:lvl4pPr marL="900181" indent="0" algn="ctr">
              <a:buNone/>
              <a:defRPr sz="1050"/>
            </a:lvl4pPr>
            <a:lvl5pPr marL="1200241" indent="0" algn="ctr">
              <a:buNone/>
              <a:defRPr sz="1050"/>
            </a:lvl5pPr>
            <a:lvl6pPr marL="1500302" indent="0" algn="ctr">
              <a:buNone/>
              <a:defRPr sz="1050"/>
            </a:lvl6pPr>
            <a:lvl7pPr marL="1800362" indent="0" algn="ctr">
              <a:buNone/>
              <a:defRPr sz="1050"/>
            </a:lvl7pPr>
            <a:lvl8pPr marL="2100423" indent="0" algn="ctr">
              <a:buNone/>
              <a:defRPr sz="1050"/>
            </a:lvl8pPr>
            <a:lvl9pPr marL="2400483" indent="0" algn="ctr">
              <a:buNone/>
              <a:defRPr sz="105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96B7B5-47AA-BB3A-A07F-DF6B528D9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8A5C71-E0A1-777D-7A0D-3FBF6BDC5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881C0C-EB80-509F-0A4B-ACC7D542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5225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844690-99F7-111F-422B-DA27640E2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C35BFBE-B6FC-F2E9-5018-DFC81AA81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D11517-963A-0EB0-B181-08545AF4D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2E5C9F-C26F-4B45-ECF8-E0325D7FC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14DE78C-CFE3-231C-3503-D123D98E7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7942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12816FB-862B-1962-29E7-146DF31A68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725715" y="602456"/>
            <a:ext cx="1725216" cy="9589533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018840A-4273-1DC6-D36E-C585489BDD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0069" y="602456"/>
            <a:ext cx="5075634" cy="958953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394A92-E9D3-C2AE-9CCB-65368F5D9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3392C3-1A39-0070-2A8C-EF6D69148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DEF362-1DFE-BA7D-5CC0-205498CE3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088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CEB682-9B28-3EDF-FC4A-E09E73A5B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0551FC-9E87-C88B-EEBF-73E8241ED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5E9C8D-AB01-E439-150B-D0D18460A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37621B-C9CC-7352-A307-90D8087A5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5DAE8D-FDA0-C708-0EFD-5CEF787F7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8344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CB0709-950A-F540-1EA6-AACA3E973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901" y="2821069"/>
            <a:ext cx="6900863" cy="4707016"/>
          </a:xfrm>
        </p:spPr>
        <p:txBody>
          <a:bodyPr anchor="b"/>
          <a:lstStyle>
            <a:lvl1pPr>
              <a:defRPr sz="3938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93D48C0-F7AB-CB93-C1CD-6214FA423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5901" y="7572615"/>
            <a:ext cx="6900863" cy="2475309"/>
          </a:xfrm>
        </p:spPr>
        <p:txBody>
          <a:bodyPr/>
          <a:lstStyle>
            <a:lvl1pPr marL="0" indent="0">
              <a:buNone/>
              <a:defRPr sz="1575">
                <a:solidFill>
                  <a:schemeClr val="tx1">
                    <a:tint val="82000"/>
                  </a:schemeClr>
                </a:solidFill>
              </a:defRPr>
            </a:lvl1pPr>
            <a:lvl2pPr marL="300060" indent="0">
              <a:buNone/>
              <a:defRPr sz="1313">
                <a:solidFill>
                  <a:schemeClr val="tx1">
                    <a:tint val="82000"/>
                  </a:schemeClr>
                </a:solidFill>
              </a:defRPr>
            </a:lvl2pPr>
            <a:lvl3pPr marL="600121" indent="0">
              <a:buNone/>
              <a:defRPr sz="1181">
                <a:solidFill>
                  <a:schemeClr val="tx1">
                    <a:tint val="82000"/>
                  </a:schemeClr>
                </a:solidFill>
              </a:defRPr>
            </a:lvl3pPr>
            <a:lvl4pPr marL="900181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4pPr>
            <a:lvl5pPr marL="1200241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5pPr>
            <a:lvl6pPr marL="1500302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6pPr>
            <a:lvl7pPr marL="1800362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7pPr>
            <a:lvl8pPr marL="2100423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8pPr>
            <a:lvl9pPr marL="2400483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D71F79-1E36-3F93-0AC3-BF2D38B7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D2C99F-E235-4746-3274-8CE13C911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74D201-820A-B78E-82FC-4EE5D1902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0549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17B5A9-C909-433C-3F61-FD47C8180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16FC58-01B5-C6F6-DFCA-7C7C4B2D71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069" y="3012281"/>
            <a:ext cx="3400425" cy="717970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F1303B-B8DB-B164-5763-6BED25E82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50506" y="3012281"/>
            <a:ext cx="3400425" cy="717970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5E9F614-5966-E5D0-B12A-0D68DA321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3F0639D-A8C8-79FF-844B-F0616E58A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AB7DB3D-4112-E423-A04E-E5EC547DE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346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F6B65B-2A23-DD55-D741-8C49A3F81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111" y="602457"/>
            <a:ext cx="6900863" cy="2187179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45F7633-8EF9-1BF8-5C77-815F5DF2B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1111" y="2773919"/>
            <a:ext cx="3384798" cy="1359455"/>
          </a:xfrm>
        </p:spPr>
        <p:txBody>
          <a:bodyPr anchor="b"/>
          <a:lstStyle>
            <a:lvl1pPr marL="0" indent="0">
              <a:buNone/>
              <a:defRPr sz="1575" b="1"/>
            </a:lvl1pPr>
            <a:lvl2pPr marL="300060" indent="0">
              <a:buNone/>
              <a:defRPr sz="1313" b="1"/>
            </a:lvl2pPr>
            <a:lvl3pPr marL="600121" indent="0">
              <a:buNone/>
              <a:defRPr sz="1181" b="1"/>
            </a:lvl3pPr>
            <a:lvl4pPr marL="900181" indent="0">
              <a:buNone/>
              <a:defRPr sz="1050" b="1"/>
            </a:lvl4pPr>
            <a:lvl5pPr marL="1200241" indent="0">
              <a:buNone/>
              <a:defRPr sz="1050" b="1"/>
            </a:lvl5pPr>
            <a:lvl6pPr marL="1500302" indent="0">
              <a:buNone/>
              <a:defRPr sz="1050" b="1"/>
            </a:lvl6pPr>
            <a:lvl7pPr marL="1800362" indent="0">
              <a:buNone/>
              <a:defRPr sz="1050" b="1"/>
            </a:lvl7pPr>
            <a:lvl8pPr marL="2100423" indent="0">
              <a:buNone/>
              <a:defRPr sz="1050" b="1"/>
            </a:lvl8pPr>
            <a:lvl9pPr marL="2400483" indent="0">
              <a:buNone/>
              <a:defRPr sz="105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3681237-B9EA-2F81-28BC-6EFDAB5D9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1111" y="4133374"/>
            <a:ext cx="3384798" cy="607957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CF6D4A1-0DB6-E759-B4FE-DF154276CD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050506" y="2773919"/>
            <a:ext cx="3401467" cy="1359455"/>
          </a:xfrm>
        </p:spPr>
        <p:txBody>
          <a:bodyPr anchor="b"/>
          <a:lstStyle>
            <a:lvl1pPr marL="0" indent="0">
              <a:buNone/>
              <a:defRPr sz="1575" b="1"/>
            </a:lvl1pPr>
            <a:lvl2pPr marL="300060" indent="0">
              <a:buNone/>
              <a:defRPr sz="1313" b="1"/>
            </a:lvl2pPr>
            <a:lvl3pPr marL="600121" indent="0">
              <a:buNone/>
              <a:defRPr sz="1181" b="1"/>
            </a:lvl3pPr>
            <a:lvl4pPr marL="900181" indent="0">
              <a:buNone/>
              <a:defRPr sz="1050" b="1"/>
            </a:lvl4pPr>
            <a:lvl5pPr marL="1200241" indent="0">
              <a:buNone/>
              <a:defRPr sz="1050" b="1"/>
            </a:lvl5pPr>
            <a:lvl6pPr marL="1500302" indent="0">
              <a:buNone/>
              <a:defRPr sz="1050" b="1"/>
            </a:lvl6pPr>
            <a:lvl7pPr marL="1800362" indent="0">
              <a:buNone/>
              <a:defRPr sz="1050" b="1"/>
            </a:lvl7pPr>
            <a:lvl8pPr marL="2100423" indent="0">
              <a:buNone/>
              <a:defRPr sz="1050" b="1"/>
            </a:lvl8pPr>
            <a:lvl9pPr marL="2400483" indent="0">
              <a:buNone/>
              <a:defRPr sz="105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6145E59-088E-DD57-D05B-4183EF5A18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050506" y="4133374"/>
            <a:ext cx="3401467" cy="607957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BAA3CDE-7C56-B150-70CD-00F461031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FFEDDDD-E0EC-C881-4FBE-5A2B2FF0E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CE744B8-1289-563F-906A-2D1F0B1A4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3603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6CBB27-E218-7622-698E-A59622E1F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F9DB9F3-000B-2FBE-8437-92DE12EFF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72A27CC-762D-5E74-C008-0623C0F4E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EBDD097-14E7-432A-35B5-8B98E653D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6320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8CFAAC2-362C-B4B5-3BE0-7FAF283BD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4BB4CCB-2E27-7FCB-A590-E45722E0E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F4E1243-524E-29D4-0A99-8A2D3B79F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835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A529F2-2014-30E8-FFE3-903D467DF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111" y="754380"/>
            <a:ext cx="2580531" cy="2640330"/>
          </a:xfrm>
        </p:spPr>
        <p:txBody>
          <a:bodyPr anchor="b"/>
          <a:lstStyle>
            <a:lvl1pPr>
              <a:defRPr sz="21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20CD42-5968-D066-DE37-B352CAC87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1467" y="1629252"/>
            <a:ext cx="4050506" cy="8041481"/>
          </a:xfrm>
        </p:spPr>
        <p:txBody>
          <a:bodyPr/>
          <a:lstStyle>
            <a:lvl1pPr>
              <a:defRPr sz="2100"/>
            </a:lvl1pPr>
            <a:lvl2pPr>
              <a:defRPr sz="1838"/>
            </a:lvl2pPr>
            <a:lvl3pPr>
              <a:defRPr sz="1575"/>
            </a:lvl3pPr>
            <a:lvl4pPr>
              <a:defRPr sz="1313"/>
            </a:lvl4pPr>
            <a:lvl5pPr>
              <a:defRPr sz="1313"/>
            </a:lvl5pPr>
            <a:lvl6pPr>
              <a:defRPr sz="1313"/>
            </a:lvl6pPr>
            <a:lvl7pPr>
              <a:defRPr sz="1313"/>
            </a:lvl7pPr>
            <a:lvl8pPr>
              <a:defRPr sz="1313"/>
            </a:lvl8pPr>
            <a:lvl9pPr>
              <a:defRPr sz="1313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18CD36D-B427-173E-7F49-7B5A86A71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1111" y="3394710"/>
            <a:ext cx="2580531" cy="6289120"/>
          </a:xfrm>
        </p:spPr>
        <p:txBody>
          <a:bodyPr/>
          <a:lstStyle>
            <a:lvl1pPr marL="0" indent="0">
              <a:buNone/>
              <a:defRPr sz="1050"/>
            </a:lvl1pPr>
            <a:lvl2pPr marL="300060" indent="0">
              <a:buNone/>
              <a:defRPr sz="919"/>
            </a:lvl2pPr>
            <a:lvl3pPr marL="600121" indent="0">
              <a:buNone/>
              <a:defRPr sz="788"/>
            </a:lvl3pPr>
            <a:lvl4pPr marL="900181" indent="0">
              <a:buNone/>
              <a:defRPr sz="656"/>
            </a:lvl4pPr>
            <a:lvl5pPr marL="1200241" indent="0">
              <a:buNone/>
              <a:defRPr sz="656"/>
            </a:lvl5pPr>
            <a:lvl6pPr marL="1500302" indent="0">
              <a:buNone/>
              <a:defRPr sz="656"/>
            </a:lvl6pPr>
            <a:lvl7pPr marL="1800362" indent="0">
              <a:buNone/>
              <a:defRPr sz="656"/>
            </a:lvl7pPr>
            <a:lvl8pPr marL="2100423" indent="0">
              <a:buNone/>
              <a:defRPr sz="656"/>
            </a:lvl8pPr>
            <a:lvl9pPr marL="2400483" indent="0">
              <a:buNone/>
              <a:defRPr sz="656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B296675-D4D8-CA46-584F-BF14DB288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6B80A0-CA26-52DB-E923-0FF347687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E6986B7-299C-7B4C-4983-A24C28E94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0333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60A9B0-38F5-7679-58A2-96C0DA641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111" y="754380"/>
            <a:ext cx="2580531" cy="2640330"/>
          </a:xfrm>
        </p:spPr>
        <p:txBody>
          <a:bodyPr anchor="b"/>
          <a:lstStyle>
            <a:lvl1pPr>
              <a:defRPr sz="21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E46A261-1782-221E-1C32-07ECCCA629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401467" y="1629252"/>
            <a:ext cx="4050506" cy="8041481"/>
          </a:xfrm>
        </p:spPr>
        <p:txBody>
          <a:bodyPr/>
          <a:lstStyle>
            <a:lvl1pPr marL="0" indent="0">
              <a:buNone/>
              <a:defRPr sz="2100"/>
            </a:lvl1pPr>
            <a:lvl2pPr marL="300060" indent="0">
              <a:buNone/>
              <a:defRPr sz="1838"/>
            </a:lvl2pPr>
            <a:lvl3pPr marL="600121" indent="0">
              <a:buNone/>
              <a:defRPr sz="1575"/>
            </a:lvl3pPr>
            <a:lvl4pPr marL="900181" indent="0">
              <a:buNone/>
              <a:defRPr sz="1313"/>
            </a:lvl4pPr>
            <a:lvl5pPr marL="1200241" indent="0">
              <a:buNone/>
              <a:defRPr sz="1313"/>
            </a:lvl5pPr>
            <a:lvl6pPr marL="1500302" indent="0">
              <a:buNone/>
              <a:defRPr sz="1313"/>
            </a:lvl6pPr>
            <a:lvl7pPr marL="1800362" indent="0">
              <a:buNone/>
              <a:defRPr sz="1313"/>
            </a:lvl7pPr>
            <a:lvl8pPr marL="2100423" indent="0">
              <a:buNone/>
              <a:defRPr sz="1313"/>
            </a:lvl8pPr>
            <a:lvl9pPr marL="2400483" indent="0">
              <a:buNone/>
              <a:defRPr sz="1313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2DDE337-D95E-4F12-A887-39E310F57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1111" y="3394710"/>
            <a:ext cx="2580531" cy="6289120"/>
          </a:xfrm>
        </p:spPr>
        <p:txBody>
          <a:bodyPr/>
          <a:lstStyle>
            <a:lvl1pPr marL="0" indent="0">
              <a:buNone/>
              <a:defRPr sz="1050"/>
            </a:lvl1pPr>
            <a:lvl2pPr marL="300060" indent="0">
              <a:buNone/>
              <a:defRPr sz="919"/>
            </a:lvl2pPr>
            <a:lvl3pPr marL="600121" indent="0">
              <a:buNone/>
              <a:defRPr sz="788"/>
            </a:lvl3pPr>
            <a:lvl4pPr marL="900181" indent="0">
              <a:buNone/>
              <a:defRPr sz="656"/>
            </a:lvl4pPr>
            <a:lvl5pPr marL="1200241" indent="0">
              <a:buNone/>
              <a:defRPr sz="656"/>
            </a:lvl5pPr>
            <a:lvl6pPr marL="1500302" indent="0">
              <a:buNone/>
              <a:defRPr sz="656"/>
            </a:lvl6pPr>
            <a:lvl7pPr marL="1800362" indent="0">
              <a:buNone/>
              <a:defRPr sz="656"/>
            </a:lvl7pPr>
            <a:lvl8pPr marL="2100423" indent="0">
              <a:buNone/>
              <a:defRPr sz="656"/>
            </a:lvl8pPr>
            <a:lvl9pPr marL="2400483" indent="0">
              <a:buNone/>
              <a:defRPr sz="656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6A633BE-31AB-8D8C-7A8D-D49FB48E0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3BE77C9-EE95-733C-D1E5-71CDB7C6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E5E4EF1-20EA-E7AC-3F50-53172FCFD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124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A2B9E8A-80CA-0196-69A6-2F1FBE360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069" y="602457"/>
            <a:ext cx="6900863" cy="2187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223D46A-45FD-B922-9A3E-021264756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069" y="3012281"/>
            <a:ext cx="6900863" cy="7179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4FAE89-9966-CA60-FD23-4F9D8C89B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069" y="10487978"/>
            <a:ext cx="1800225" cy="602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F876B2-D834-41A9-AC0F-5FD45594953A}" type="datetimeFigureOut">
              <a:rPr lang="de-DE" smtClean="0"/>
              <a:t>23.01.2025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A339A9-7AB0-5DA5-316C-F05B2283BF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50331" y="10487978"/>
            <a:ext cx="2700338" cy="602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8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262C90-CB17-4694-C02A-34BD5DF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50706" y="10487978"/>
            <a:ext cx="1800225" cy="6024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89C72E-C6C3-4971-B505-6C51F7813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6153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00121" rtl="0" eaLnBrk="1" latinLnBrk="0" hangingPunct="1">
        <a:lnSpc>
          <a:spcPct val="90000"/>
        </a:lnSpc>
        <a:spcBef>
          <a:spcPct val="0"/>
        </a:spcBef>
        <a:buNone/>
        <a:defRPr sz="28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0030" indent="-150030" algn="l" defTabSz="600121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1838" kern="1200">
          <a:solidFill>
            <a:schemeClr val="tx1"/>
          </a:solidFill>
          <a:latin typeface="+mn-lt"/>
          <a:ea typeface="+mn-ea"/>
          <a:cs typeface="+mn-cs"/>
        </a:defRPr>
      </a:lvl1pPr>
      <a:lvl2pPr marL="450091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750151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313" kern="1200">
          <a:solidFill>
            <a:schemeClr val="tx1"/>
          </a:solidFill>
          <a:latin typeface="+mn-lt"/>
          <a:ea typeface="+mn-ea"/>
          <a:cs typeface="+mn-cs"/>
        </a:defRPr>
      </a:lvl3pPr>
      <a:lvl4pPr marL="1050211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4pPr>
      <a:lvl5pPr marL="1350272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5pPr>
      <a:lvl6pPr marL="1650332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6pPr>
      <a:lvl7pPr marL="1950392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7pPr>
      <a:lvl8pPr marL="2250453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8pPr>
      <a:lvl9pPr marL="2550513" indent="-150030" algn="l" defTabSz="600121" rtl="0" eaLnBrk="1" latinLnBrk="0" hangingPunct="1">
        <a:lnSpc>
          <a:spcPct val="90000"/>
        </a:lnSpc>
        <a:spcBef>
          <a:spcPts val="328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300060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2pPr>
      <a:lvl3pPr marL="600121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00181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4pPr>
      <a:lvl5pPr marL="1200241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5pPr>
      <a:lvl6pPr marL="1500302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6pPr>
      <a:lvl7pPr marL="1800362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7pPr>
      <a:lvl8pPr marL="2100423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8pPr>
      <a:lvl9pPr marL="2400483" algn="l" defTabSz="60012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reis: nicht ausgefüllt 1">
            <a:extLst>
              <a:ext uri="{FF2B5EF4-FFF2-40B4-BE49-F238E27FC236}">
                <a16:creationId xmlns:a16="http://schemas.microsoft.com/office/drawing/2014/main" id="{08CC39B0-CB92-540C-B7F0-1A8E84F94BDB}"/>
              </a:ext>
            </a:extLst>
          </p:cNvPr>
          <p:cNvSpPr/>
          <p:nvPr/>
        </p:nvSpPr>
        <p:spPr bwMode="auto">
          <a:xfrm>
            <a:off x="-4252919" y="1608975"/>
            <a:ext cx="7848872" cy="7776864"/>
          </a:xfrm>
          <a:prstGeom prst="donu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32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Frutiger 45 Light" panose="020B0500000000000000" pitchFamily="34" charset="0"/>
            </a:endParaRPr>
          </a:p>
        </p:txBody>
      </p:sp>
      <p:sp>
        <p:nvSpPr>
          <p:cNvPr id="3" name="Flussdiagramm: Verbinder 2">
            <a:extLst>
              <a:ext uri="{FF2B5EF4-FFF2-40B4-BE49-F238E27FC236}">
                <a16:creationId xmlns:a16="http://schemas.microsoft.com/office/drawing/2014/main" id="{5153989C-1647-2A43-6D14-2B7D22D2238B}"/>
              </a:ext>
            </a:extLst>
          </p:cNvPr>
          <p:cNvSpPr/>
          <p:nvPr/>
        </p:nvSpPr>
        <p:spPr bwMode="auto">
          <a:xfrm>
            <a:off x="4419350" y="1608975"/>
            <a:ext cx="7848872" cy="7776864"/>
          </a:xfrm>
          <a:prstGeom prst="flowChartConnector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3200" b="1" i="0" u="none" strike="noStrike" cap="none" normalizeH="0" baseline="0">
              <a:ln>
                <a:solidFill>
                  <a:srgbClr val="00B0F0"/>
                </a:solidFill>
              </a:ln>
              <a:solidFill>
                <a:srgbClr val="00B0F0"/>
              </a:solidFill>
              <a:effectLst/>
              <a:latin typeface="Frutiger 45 Light" panose="020B0500000000000000" pitchFamily="34" charset="0"/>
            </a:endParaRPr>
          </a:p>
        </p:txBody>
      </p:sp>
      <p:sp>
        <p:nvSpPr>
          <p:cNvPr id="4" name="Text Box 19">
            <a:extLst>
              <a:ext uri="{FF2B5EF4-FFF2-40B4-BE49-F238E27FC236}">
                <a16:creationId xmlns:a16="http://schemas.microsoft.com/office/drawing/2014/main" id="{4C3285E5-3EE6-91F6-E5BA-8141A4A1E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203325"/>
            <a:ext cx="6019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sz="2000" dirty="0">
                <a:solidFill>
                  <a:schemeClr val="tx2"/>
                </a:solidFill>
                <a:latin typeface="Arial" panose="020B0604020202020204" pitchFamily="34" charset="0"/>
              </a:rPr>
              <a:t>Neue Strategien der immunhistochemischen Untersuchung apoptotischer Mechanismen in der Zelltherapie bei Herzerkrankungen</a:t>
            </a:r>
            <a:endParaRPr lang="de-DE" altLang="de-DE" sz="20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 Box 21">
            <a:extLst>
              <a:ext uri="{FF2B5EF4-FFF2-40B4-BE49-F238E27FC236}">
                <a16:creationId xmlns:a16="http://schemas.microsoft.com/office/drawing/2014/main" id="{9D849CEA-F7E4-6061-784E-9F34B8757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8118" y="2724190"/>
            <a:ext cx="19447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von </a:t>
            </a:r>
          </a:p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Michaela Mustermann</a:t>
            </a:r>
          </a:p>
        </p:txBody>
      </p:sp>
      <p:sp>
        <p:nvSpPr>
          <p:cNvPr id="6" name="Text Box 25">
            <a:extLst>
              <a:ext uri="{FF2B5EF4-FFF2-40B4-BE49-F238E27FC236}">
                <a16:creationId xmlns:a16="http://schemas.microsoft.com/office/drawing/2014/main" id="{08750580-3DEB-2967-26D9-DA105B15F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7786688"/>
            <a:ext cx="4114800" cy="779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F</a:t>
            </a:r>
            <a:r>
              <a:rPr 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ür </a:t>
            </a:r>
            <a:r>
              <a:rPr lang="de-DE" sz="1400" b="0">
                <a:solidFill>
                  <a:schemeClr val="tx2"/>
                </a:solidFill>
                <a:latin typeface="Arial" panose="020B0604020202020204" pitchFamily="34" charset="0"/>
              </a:rPr>
              <a:t>den Abschluss</a:t>
            </a:r>
            <a:endParaRPr lang="de-DE" altLang="de-DE" sz="1400" b="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de-DE" altLang="de-DE" sz="1800" b="0" dirty="0">
                <a:solidFill>
                  <a:schemeClr val="tx2"/>
                </a:solidFill>
                <a:latin typeface="Arial" panose="020B0604020202020204" pitchFamily="34" charset="0"/>
              </a:rPr>
              <a:t>Bachelor </a:t>
            </a:r>
            <a:r>
              <a:rPr lang="de-DE" altLang="de-DE" sz="1800" b="0" dirty="0" err="1">
                <a:solidFill>
                  <a:schemeClr val="tx2"/>
                </a:solidFill>
                <a:latin typeface="Arial" panose="020B0604020202020204" pitchFamily="34" charset="0"/>
              </a:rPr>
              <a:t>of</a:t>
            </a:r>
            <a:r>
              <a:rPr lang="de-DE" altLang="de-DE" sz="1800" b="0" dirty="0">
                <a:solidFill>
                  <a:schemeClr val="tx2"/>
                </a:solidFill>
                <a:latin typeface="Arial" panose="020B0604020202020204" pitchFamily="34" charset="0"/>
              </a:rPr>
              <a:t> Science in Applied </a:t>
            </a:r>
            <a:r>
              <a:rPr lang="de-DE" altLang="de-DE" sz="1800" b="0" dirty="0" err="1">
                <a:solidFill>
                  <a:schemeClr val="tx2"/>
                </a:solidFill>
                <a:latin typeface="Arial" panose="020B0604020202020204" pitchFamily="34" charset="0"/>
              </a:rPr>
              <a:t>Biology</a:t>
            </a:r>
            <a:endParaRPr lang="de-DE" altLang="de-DE" sz="1800" b="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3" name="Text Box 21">
            <a:extLst>
              <a:ext uri="{FF2B5EF4-FFF2-40B4-BE49-F238E27FC236}">
                <a16:creationId xmlns:a16="http://schemas.microsoft.com/office/drawing/2014/main" id="{89B48297-E59E-0CBB-F3D8-964737E90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3298" y="4313499"/>
            <a:ext cx="293061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Abschlussarbeit eingereicht an der</a:t>
            </a:r>
          </a:p>
        </p:txBody>
      </p:sp>
      <p:sp>
        <p:nvSpPr>
          <p:cNvPr id="14" name="Text Box 21">
            <a:extLst>
              <a:ext uri="{FF2B5EF4-FFF2-40B4-BE49-F238E27FC236}">
                <a16:creationId xmlns:a16="http://schemas.microsoft.com/office/drawing/2014/main" id="{8A7EE246-3685-ED20-F821-5D47370C5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4123" y="5105165"/>
            <a:ext cx="25346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Hochschule Bonn-Rhein-Sieg</a:t>
            </a:r>
          </a:p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University </a:t>
            </a:r>
            <a:r>
              <a:rPr lang="de-DE" altLang="de-DE" sz="1400" b="0" dirty="0" err="1">
                <a:solidFill>
                  <a:schemeClr val="tx2"/>
                </a:solidFill>
                <a:latin typeface="Arial" panose="020B0604020202020204" pitchFamily="34" charset="0"/>
              </a:rPr>
              <a:t>of</a:t>
            </a:r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 Applied Science</a:t>
            </a:r>
          </a:p>
        </p:txBody>
      </p:sp>
      <p:sp>
        <p:nvSpPr>
          <p:cNvPr id="15" name="Text Box 21">
            <a:extLst>
              <a:ext uri="{FF2B5EF4-FFF2-40B4-BE49-F238E27FC236}">
                <a16:creationId xmlns:a16="http://schemas.microsoft.com/office/drawing/2014/main" id="{E6245865-6B57-6DC4-AB91-A94EC706B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8515" y="6050462"/>
            <a:ext cx="396589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1400" b="0" dirty="0">
                <a:solidFill>
                  <a:schemeClr val="tx2"/>
                </a:solidFill>
                <a:latin typeface="Arial" panose="020B0604020202020204" pitchFamily="34" charset="0"/>
              </a:rPr>
              <a:t>Fachbereich Angewandte Naturwissenschaften </a:t>
            </a:r>
          </a:p>
        </p:txBody>
      </p:sp>
    </p:spTree>
    <p:extLst>
      <p:ext uri="{BB962C8B-B14F-4D97-AF65-F5344CB8AC3E}">
        <p14:creationId xmlns:p14="http://schemas.microsoft.com/office/powerpoint/2010/main" val="3174448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Benutzerdefiniert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Frutiger 45 Light</vt:lpstr>
      <vt:lpstr>Times New Roman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Fachhochschule Rhein-Sieg errichte 1. Januar 1995</dc:title>
  <dc:creator>Krueger, Birgit</dc:creator>
  <cp:lastModifiedBy>Lohmann Marie</cp:lastModifiedBy>
  <cp:revision>75</cp:revision>
  <cp:lastPrinted>1997-11-13T16:05:38Z</cp:lastPrinted>
  <dcterms:created xsi:type="dcterms:W3CDTF">1997-04-24T12:02:30Z</dcterms:created>
  <dcterms:modified xsi:type="dcterms:W3CDTF">2025-01-23T16:10:28Z</dcterms:modified>
</cp:coreProperties>
</file>