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8001000" cy="11315700"/>
  <p:notesSz cx="6858000" cy="97742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Frutiger 45 Light" pitchFamily="34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2"/>
        </a:solidFill>
        <a:latin typeface="Frutiger 45 Light" pitchFamily="34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2"/>
        </a:solidFill>
        <a:latin typeface="Frutiger 45 Light" pitchFamily="34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2"/>
        </a:solidFill>
        <a:latin typeface="Frutiger 45 Light" pitchFamily="34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2"/>
        </a:solidFill>
        <a:latin typeface="Frutiger 45 Ligh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4">
          <p15:clr>
            <a:srgbClr val="A4A3A4"/>
          </p15:clr>
        </p15:guide>
        <p15:guide id="2" pos="2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6C6C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51" d="100"/>
          <a:sy n="51" d="100"/>
        </p:scale>
        <p:origin x="2544" y="38"/>
      </p:cViewPr>
      <p:guideLst>
        <p:guide orient="horz" pos="3564"/>
        <p:guide pos="25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-38100"/>
            <a:ext cx="2981326" cy="530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93750">
              <a:defRPr sz="1000" b="0" i="1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-38100"/>
            <a:ext cx="2981325" cy="530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93750">
              <a:defRPr sz="1000" b="0" i="1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124075" y="731838"/>
            <a:ext cx="2609850" cy="3692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659313"/>
            <a:ext cx="5019675" cy="4392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663" tIns="47625" rIns="93663" bIns="47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Formate des Vorlagentextes zu bearbeiten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280525"/>
            <a:ext cx="2981326" cy="530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93750">
              <a:defRPr sz="1000" b="0" i="1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9280525"/>
            <a:ext cx="2981325" cy="530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93750">
              <a:defRPr sz="1000" b="0" i="1"/>
            </a:lvl1pPr>
          </a:lstStyle>
          <a:p>
            <a:fld id="{13D355EF-C35D-4E08-9452-2FC7FF608C8C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66725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33450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98588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65313" algn="l" defTabSz="7937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-3600450" y="2132013"/>
            <a:ext cx="7200900" cy="7051675"/>
          </a:xfrm>
          <a:prstGeom prst="ellipse">
            <a:avLst/>
          </a:prstGeom>
          <a:solidFill>
            <a:srgbClr val="DBDBDB"/>
          </a:solidFill>
          <a:ln>
            <a:noFill/>
          </a:ln>
          <a:effectLst/>
        </p:spPr>
        <p:txBody>
          <a:bodyPr wrap="none" anchor="ctr"/>
          <a:lstStyle>
            <a:lvl1pPr>
              <a:defRPr sz="3200" b="1">
                <a:solidFill>
                  <a:schemeClr val="tx2"/>
                </a:solidFill>
                <a:latin typeface="Frutiger 45 Light" pitchFamily="34" charset="0"/>
              </a:defRPr>
            </a:lvl1pPr>
            <a:lvl2pPr marL="742950" indent="-285750">
              <a:defRPr sz="3200" b="1">
                <a:solidFill>
                  <a:schemeClr val="tx2"/>
                </a:solidFill>
                <a:latin typeface="Frutiger 45 Light" pitchFamily="34" charset="0"/>
              </a:defRPr>
            </a:lvl2pPr>
            <a:lvl3pPr marL="11430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3pPr>
            <a:lvl4pPr marL="16002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4pPr>
            <a:lvl5pPr marL="20574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9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Oval 3"/>
          <p:cNvSpPr>
            <a:spLocks noChangeAspect="1" noChangeArrowheads="1"/>
          </p:cNvSpPr>
          <p:nvPr/>
        </p:nvSpPr>
        <p:spPr bwMode="auto">
          <a:xfrm>
            <a:off x="4400550" y="2089150"/>
            <a:ext cx="7200900" cy="7050088"/>
          </a:xfrm>
          <a:prstGeom prst="ellipse">
            <a:avLst/>
          </a:prstGeom>
          <a:solidFill>
            <a:srgbClr val="DBDBDB"/>
          </a:solidFill>
          <a:ln>
            <a:noFill/>
          </a:ln>
          <a:effectLst/>
        </p:spPr>
        <p:txBody>
          <a:bodyPr wrap="none" anchor="ctr"/>
          <a:lstStyle>
            <a:lvl1pPr>
              <a:defRPr sz="3200" b="1">
                <a:solidFill>
                  <a:schemeClr val="tx2"/>
                </a:solidFill>
                <a:latin typeface="Frutiger 45 Light" pitchFamily="34" charset="0"/>
              </a:defRPr>
            </a:lvl1pPr>
            <a:lvl2pPr marL="742950" indent="-285750">
              <a:defRPr sz="3200" b="1">
                <a:solidFill>
                  <a:schemeClr val="tx2"/>
                </a:solidFill>
                <a:latin typeface="Frutiger 45 Light" pitchFamily="34" charset="0"/>
              </a:defRPr>
            </a:lvl2pPr>
            <a:lvl3pPr marL="11430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3pPr>
            <a:lvl4pPr marL="16002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4pPr>
            <a:lvl5pPr marL="20574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9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-2100263" y="3548063"/>
            <a:ext cx="4198938" cy="4111625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>
            <a:lvl1pPr>
              <a:defRPr sz="3200" b="1">
                <a:solidFill>
                  <a:schemeClr val="tx2"/>
                </a:solidFill>
                <a:latin typeface="Frutiger 45 Light" pitchFamily="34" charset="0"/>
              </a:defRPr>
            </a:lvl1pPr>
            <a:lvl2pPr marL="742950" indent="-285750">
              <a:defRPr sz="3200" b="1">
                <a:solidFill>
                  <a:schemeClr val="tx2"/>
                </a:solidFill>
                <a:latin typeface="Frutiger 45 Light" pitchFamily="34" charset="0"/>
              </a:defRPr>
            </a:lvl2pPr>
            <a:lvl3pPr marL="11430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3pPr>
            <a:lvl4pPr marL="16002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4pPr>
            <a:lvl5pPr marL="20574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9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Text Box 19"/>
          <p:cNvSpPr txBox="1">
            <a:spLocks noChangeArrowheads="1"/>
          </p:cNvSpPr>
          <p:nvPr userDrawn="1"/>
        </p:nvSpPr>
        <p:spPr bwMode="auto">
          <a:xfrm>
            <a:off x="990600" y="1203325"/>
            <a:ext cx="6019800" cy="10064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de-DE" altLang="de-DE" sz="2000">
                <a:solidFill>
                  <a:schemeClr val="tx2"/>
                </a:solidFill>
                <a:latin typeface="Arial" panose="020B0604020202020204" pitchFamily="34" charset="0"/>
              </a:rPr>
              <a:t>New Strategies of the Immunohistochemical Study of Apoptotic Mechanisms in the Cell Therapy for Heart Disease</a:t>
            </a:r>
          </a:p>
        </p:txBody>
      </p:sp>
      <p:sp>
        <p:nvSpPr>
          <p:cNvPr id="6" name="Text Box 21"/>
          <p:cNvSpPr txBox="1">
            <a:spLocks noChangeArrowheads="1"/>
          </p:cNvSpPr>
          <p:nvPr userDrawn="1"/>
        </p:nvSpPr>
        <p:spPr bwMode="auto">
          <a:xfrm>
            <a:off x="3036888" y="2759075"/>
            <a:ext cx="1927225" cy="51752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de-DE" altLang="de-DE" sz="1400" b="0">
                <a:solidFill>
                  <a:schemeClr val="tx2"/>
                </a:solidFill>
                <a:latin typeface="Arial" panose="020B0604020202020204" pitchFamily="34" charset="0"/>
              </a:rPr>
              <a:t>by </a:t>
            </a:r>
          </a:p>
          <a:p>
            <a:pPr algn="ctr">
              <a:defRPr/>
            </a:pPr>
            <a:r>
              <a:rPr lang="de-DE" altLang="de-DE" sz="1400" b="0">
                <a:solidFill>
                  <a:schemeClr val="tx2"/>
                </a:solidFill>
                <a:latin typeface="Arial" panose="020B0604020202020204" pitchFamily="34" charset="0"/>
              </a:rPr>
              <a:t>Michaela Mustermann</a:t>
            </a:r>
          </a:p>
        </p:txBody>
      </p:sp>
      <p:sp>
        <p:nvSpPr>
          <p:cNvPr id="7" name="Text Box 24"/>
          <p:cNvSpPr txBox="1">
            <a:spLocks noChangeArrowheads="1"/>
          </p:cNvSpPr>
          <p:nvPr userDrawn="1"/>
        </p:nvSpPr>
        <p:spPr bwMode="auto">
          <a:xfrm>
            <a:off x="2286000" y="4378325"/>
            <a:ext cx="3505200" cy="17938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de-DE" altLang="de-DE" sz="1400" b="0">
                <a:solidFill>
                  <a:schemeClr val="tx2"/>
                </a:solidFill>
                <a:latin typeface="Arial" panose="020B0604020202020204" pitchFamily="34" charset="0"/>
              </a:rPr>
              <a:t>Thesis</a:t>
            </a:r>
          </a:p>
          <a:p>
            <a:pPr algn="ctr">
              <a:defRPr/>
            </a:pPr>
            <a:r>
              <a:rPr lang="de-DE" altLang="de-DE" sz="1400" b="0">
                <a:solidFill>
                  <a:schemeClr val="tx2"/>
                </a:solidFill>
                <a:latin typeface="Arial" panose="020B0604020202020204" pitchFamily="34" charset="0"/>
              </a:rPr>
              <a:t>submitted to </a:t>
            </a:r>
          </a:p>
          <a:p>
            <a:pPr algn="ctr">
              <a:defRPr/>
            </a:pPr>
            <a:endParaRPr lang="de-DE" altLang="de-DE" sz="1400" b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de-DE" altLang="de-DE" sz="1400" b="0">
                <a:solidFill>
                  <a:schemeClr val="tx2"/>
                </a:solidFill>
                <a:latin typeface="Arial" panose="020B0604020202020204" pitchFamily="34" charset="0"/>
              </a:rPr>
              <a:t>University of Applied Sciences</a:t>
            </a:r>
          </a:p>
          <a:p>
            <a:pPr algn="ctr">
              <a:defRPr/>
            </a:pPr>
            <a:r>
              <a:rPr lang="de-DE" altLang="de-DE" sz="1400" b="0">
                <a:solidFill>
                  <a:schemeClr val="tx2"/>
                </a:solidFill>
                <a:latin typeface="Arial" panose="020B0604020202020204" pitchFamily="34" charset="0"/>
              </a:rPr>
              <a:t> Bonn-Rhein-Sieg </a:t>
            </a:r>
          </a:p>
          <a:p>
            <a:pPr algn="ctr">
              <a:defRPr/>
            </a:pPr>
            <a:endParaRPr lang="de-DE" altLang="de-DE" sz="1400" b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de-DE" altLang="de-DE" sz="1400" b="0">
                <a:solidFill>
                  <a:schemeClr val="tx2"/>
                </a:solidFill>
                <a:latin typeface="Arial" panose="020B0604020202020204" pitchFamily="34" charset="0"/>
              </a:rPr>
              <a:t>Department of</a:t>
            </a:r>
          </a:p>
          <a:p>
            <a:pPr algn="ctr">
              <a:defRPr/>
            </a:pPr>
            <a:r>
              <a:rPr lang="de-DE" altLang="de-DE" sz="1400" b="0">
                <a:solidFill>
                  <a:schemeClr val="tx2"/>
                </a:solidFill>
                <a:latin typeface="Arial" panose="020B0604020202020204" pitchFamily="34" charset="0"/>
              </a:rPr>
              <a:t>Natural Sciences</a:t>
            </a:r>
          </a:p>
        </p:txBody>
      </p:sp>
      <p:sp>
        <p:nvSpPr>
          <p:cNvPr id="8" name="Text Box 25"/>
          <p:cNvSpPr txBox="1">
            <a:spLocks noChangeArrowheads="1"/>
          </p:cNvSpPr>
          <p:nvPr userDrawn="1"/>
        </p:nvSpPr>
        <p:spPr bwMode="auto">
          <a:xfrm>
            <a:off x="1981200" y="7786688"/>
            <a:ext cx="4114800" cy="8239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de-DE" altLang="de-DE" sz="1400" b="0">
                <a:solidFill>
                  <a:schemeClr val="tx2"/>
                </a:solidFill>
                <a:latin typeface="Arial" panose="020B0604020202020204" pitchFamily="34" charset="0"/>
              </a:rPr>
              <a:t>For  the degree of</a:t>
            </a:r>
            <a:endParaRPr lang="de-DE" altLang="de-DE" sz="18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de-DE" altLang="de-DE" sz="1800" b="0">
                <a:solidFill>
                  <a:schemeClr val="tx2"/>
                </a:solidFill>
                <a:latin typeface="Arial" panose="020B0604020202020204" pitchFamily="34" charset="0"/>
              </a:rPr>
              <a:t>Bachelor of Science in Applied Biology</a:t>
            </a:r>
          </a:p>
        </p:txBody>
      </p:sp>
    </p:spTree>
    <p:extLst>
      <p:ext uri="{BB962C8B-B14F-4D97-AF65-F5344CB8AC3E}">
        <p14:creationId xmlns:p14="http://schemas.microsoft.com/office/powerpoint/2010/main" val="403630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50863" y="3013075"/>
            <a:ext cx="6900862" cy="7178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A51A6-AEAE-40F4-9182-392EF5371016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609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721350" y="1731963"/>
            <a:ext cx="1816100" cy="8459787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69875" y="1731963"/>
            <a:ext cx="5299075" cy="845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C19F57-FA03-4279-AE63-49B795D32726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8656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50863" y="3013075"/>
            <a:ext cx="6900862" cy="717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D158EF-B452-48AF-A66B-3969B0BEF752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6455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6100" y="2820988"/>
            <a:ext cx="6900863" cy="47069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6100" y="7572375"/>
            <a:ext cx="6900863" cy="24749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60313-2073-452F-B760-088F06A844AC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9457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50863" y="3013075"/>
            <a:ext cx="3373437" cy="717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076700" y="3013075"/>
            <a:ext cx="3375025" cy="717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14833C-1485-4672-8A3D-07A018C8F625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4785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0863" y="603250"/>
            <a:ext cx="6900862" cy="2185988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50863" y="2773363"/>
            <a:ext cx="3384550" cy="13604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50863" y="4133850"/>
            <a:ext cx="3384550" cy="60785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051300" y="2773363"/>
            <a:ext cx="3400425" cy="13604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051300" y="4133850"/>
            <a:ext cx="3400425" cy="60785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8F8BB7-90E0-472E-BBAF-AB4457EB83BD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2109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7B397-31F7-45F2-A66C-A2F09ABABD09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62837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9F01DB-0E92-476D-9C00-114439EA2D50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636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0863" y="754063"/>
            <a:ext cx="2581275" cy="26400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402013" y="1628775"/>
            <a:ext cx="4049712" cy="80422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50863" y="3394075"/>
            <a:ext cx="2581275" cy="6289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C19479-C3C4-426D-BEE3-93BFBC81CD42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20220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0863" y="754063"/>
            <a:ext cx="2581275" cy="26400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402013" y="1628775"/>
            <a:ext cx="4049712" cy="8042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50863" y="3394075"/>
            <a:ext cx="2581275" cy="6289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C8E3C9-A877-4C0E-8824-E5443FB0F5B3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7872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5"/>
          <p:cNvGrpSpPr>
            <a:grpSpLocks/>
          </p:cNvGrpSpPr>
          <p:nvPr/>
        </p:nvGrpSpPr>
        <p:grpSpPr bwMode="auto">
          <a:xfrm>
            <a:off x="-1066800" y="3308350"/>
            <a:ext cx="10845800" cy="5180013"/>
            <a:chOff x="299" y="1067"/>
            <a:chExt cx="5615" cy="2174"/>
          </a:xfrm>
        </p:grpSpPr>
        <p:sp>
          <p:nvSpPr>
            <p:cNvPr id="1039" name="Oval 2"/>
            <p:cNvSpPr>
              <a:spLocks noChangeArrowheads="1"/>
            </p:cNvSpPr>
            <p:nvPr/>
          </p:nvSpPr>
          <p:spPr bwMode="auto">
            <a:xfrm>
              <a:off x="299" y="1069"/>
              <a:ext cx="2340" cy="2172"/>
            </a:xfrm>
            <a:prstGeom prst="ellipse">
              <a:avLst/>
            </a:prstGeom>
            <a:solidFill>
              <a:srgbClr val="F0F0F0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1pPr>
              <a:lvl2pPr marL="742950" indent="-28575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2pPr>
              <a:lvl3pPr marL="1143000" indent="-22860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3pPr>
              <a:lvl4pPr marL="1600200" indent="-22860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4pPr>
              <a:lvl5pPr marL="2057400" indent="-22860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9pPr>
            </a:lstStyle>
            <a:p>
              <a:pPr>
                <a:defRPr/>
              </a:pPr>
              <a:endParaRPr lang="de-DE" altLang="de-DE"/>
            </a:p>
          </p:txBody>
        </p:sp>
        <p:sp>
          <p:nvSpPr>
            <p:cNvPr id="2" name="Oval 3"/>
            <p:cNvSpPr>
              <a:spLocks noChangeArrowheads="1"/>
            </p:cNvSpPr>
            <p:nvPr/>
          </p:nvSpPr>
          <p:spPr bwMode="auto">
            <a:xfrm>
              <a:off x="3574" y="1067"/>
              <a:ext cx="2340" cy="2172"/>
            </a:xfrm>
            <a:prstGeom prst="ellipse">
              <a:avLst/>
            </a:prstGeom>
            <a:solidFill>
              <a:srgbClr val="F0F0F0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1pPr>
              <a:lvl2pPr marL="742950" indent="-28575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2pPr>
              <a:lvl3pPr marL="1143000" indent="-22860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3pPr>
              <a:lvl4pPr marL="1600200" indent="-22860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4pPr>
              <a:lvl5pPr marL="2057400" indent="-22860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9pPr>
            </a:lstStyle>
            <a:p>
              <a:pPr>
                <a:defRPr/>
              </a:pPr>
              <a:endParaRPr lang="de-DE" altLang="de-DE"/>
            </a:p>
          </p:txBody>
        </p:sp>
        <p:sp>
          <p:nvSpPr>
            <p:cNvPr id="1041" name="Oval 4"/>
            <p:cNvSpPr>
              <a:spLocks noChangeArrowheads="1"/>
            </p:cNvSpPr>
            <p:nvPr/>
          </p:nvSpPr>
          <p:spPr bwMode="auto">
            <a:xfrm>
              <a:off x="767" y="1505"/>
              <a:ext cx="1405" cy="129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1pPr>
              <a:lvl2pPr marL="742950" indent="-28575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2pPr>
              <a:lvl3pPr marL="1143000" indent="-22860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3pPr>
              <a:lvl4pPr marL="1600200" indent="-22860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4pPr>
              <a:lvl5pPr marL="2057400" indent="-228600"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 b="1">
                  <a:solidFill>
                    <a:schemeClr val="tx2"/>
                  </a:solidFill>
                  <a:latin typeface="Frutiger 45 Light" pitchFamily="34" charset="0"/>
                </a:defRPr>
              </a:lvl9pPr>
            </a:lstStyle>
            <a:p>
              <a:pPr>
                <a:defRPr/>
              </a:pPr>
              <a:endParaRPr lang="de-DE" altLang="de-DE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69875" y="1731963"/>
            <a:ext cx="7267575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6089" tIns="53045" rIns="106089" bIns="530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COURSE SCHEDULE CHEMISTRY</a:t>
            </a:r>
          </a:p>
        </p:txBody>
      </p:sp>
      <p:grpSp>
        <p:nvGrpSpPr>
          <p:cNvPr id="1028" name="Group 17"/>
          <p:cNvGrpSpPr>
            <a:grpSpLocks/>
          </p:cNvGrpSpPr>
          <p:nvPr/>
        </p:nvGrpSpPr>
        <p:grpSpPr bwMode="auto">
          <a:xfrm>
            <a:off x="382588" y="228600"/>
            <a:ext cx="7294562" cy="995363"/>
            <a:chOff x="299" y="87"/>
            <a:chExt cx="5688" cy="380"/>
          </a:xfrm>
        </p:grpSpPr>
        <p:grpSp>
          <p:nvGrpSpPr>
            <p:cNvPr id="1031" name="Group 14"/>
            <p:cNvGrpSpPr>
              <a:grpSpLocks/>
            </p:cNvGrpSpPr>
            <p:nvPr/>
          </p:nvGrpSpPr>
          <p:grpSpPr bwMode="auto">
            <a:xfrm>
              <a:off x="302" y="87"/>
              <a:ext cx="2025" cy="379"/>
              <a:chOff x="302" y="87"/>
              <a:chExt cx="2025" cy="379"/>
            </a:xfrm>
          </p:grpSpPr>
          <p:sp>
            <p:nvSpPr>
              <p:cNvPr id="1034" name="Oval 9"/>
              <p:cNvSpPr>
                <a:spLocks noChangeArrowheads="1"/>
              </p:cNvSpPr>
              <p:nvPr/>
            </p:nvSpPr>
            <p:spPr bwMode="auto">
              <a:xfrm>
                <a:off x="301" y="108"/>
                <a:ext cx="267" cy="245"/>
              </a:xfrm>
              <a:prstGeom prst="ellipse">
                <a:avLst/>
              </a:prstGeom>
              <a:solidFill>
                <a:srgbClr val="02A0C6"/>
              </a:solidFill>
              <a:ln>
                <a:noFill/>
              </a:ln>
              <a:effectLst/>
            </p:spPr>
            <p:txBody>
              <a:bodyPr lIns="140840" tIns="70420" rIns="140840" bIns="70420">
                <a:spAutoFit/>
              </a:bodyPr>
              <a:lstStyle>
                <a:lvl1pPr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1pPr>
                <a:lvl2pPr marL="742950" indent="-28575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2pPr>
                <a:lvl3pPr marL="1143000" indent="-22860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3pPr>
                <a:lvl4pPr marL="1600200" indent="-22860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4pPr>
                <a:lvl5pPr marL="2057400" indent="-22860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9pPr>
              </a:lstStyle>
              <a:p>
                <a:pPr>
                  <a:defRPr/>
                </a:pPr>
                <a:endParaRPr lang="de-DE" altLang="de-DE"/>
              </a:p>
            </p:txBody>
          </p:sp>
          <p:sp>
            <p:nvSpPr>
              <p:cNvPr id="1035" name="Oval 10"/>
              <p:cNvSpPr>
                <a:spLocks noChangeArrowheads="1"/>
              </p:cNvSpPr>
              <p:nvPr/>
            </p:nvSpPr>
            <p:spPr bwMode="auto">
              <a:xfrm>
                <a:off x="355" y="159"/>
                <a:ext cx="162" cy="14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txBody>
              <a:bodyPr lIns="140840" tIns="70420" rIns="140840" bIns="70420">
                <a:spAutoFit/>
              </a:bodyPr>
              <a:lstStyle>
                <a:lvl1pPr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1pPr>
                <a:lvl2pPr marL="742950" indent="-28575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2pPr>
                <a:lvl3pPr marL="1143000" indent="-22860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3pPr>
                <a:lvl4pPr marL="1600200" indent="-22860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4pPr>
                <a:lvl5pPr marL="2057400" indent="-22860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9pPr>
              </a:lstStyle>
              <a:p>
                <a:pPr>
                  <a:defRPr/>
                </a:pPr>
                <a:endParaRPr lang="de-DE" altLang="de-DE"/>
              </a:p>
            </p:txBody>
          </p:sp>
          <p:sp>
            <p:nvSpPr>
              <p:cNvPr id="3" name="Rectangle 11"/>
              <p:cNvSpPr>
                <a:spLocks noChangeArrowheads="1"/>
              </p:cNvSpPr>
              <p:nvPr/>
            </p:nvSpPr>
            <p:spPr bwMode="auto">
              <a:xfrm>
                <a:off x="1142" y="87"/>
                <a:ext cx="1185" cy="24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lIns="140840" tIns="70420" rIns="140840" bIns="70420">
                <a:spAutoFit/>
              </a:bodyPr>
              <a:lstStyle>
                <a:lvl1pPr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658813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317625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974850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633663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30908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5480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40052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4624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defRPr/>
                </a:pPr>
                <a:r>
                  <a:rPr lang="de-DE" altLang="de-DE" sz="1600">
                    <a:solidFill>
                      <a:schemeClr val="tx2"/>
                    </a:solidFill>
                    <a:latin typeface="Frutiger 45 Light" pitchFamily="34" charset="0"/>
                  </a:rPr>
                  <a:t>Fachhochschule</a:t>
                </a:r>
              </a:p>
            </p:txBody>
          </p:sp>
          <p:sp>
            <p:nvSpPr>
              <p:cNvPr id="1036" name="Rectangle 12"/>
              <p:cNvSpPr>
                <a:spLocks noChangeArrowheads="1"/>
              </p:cNvSpPr>
              <p:nvPr/>
            </p:nvSpPr>
            <p:spPr bwMode="auto">
              <a:xfrm>
                <a:off x="1147" y="226"/>
                <a:ext cx="1050" cy="24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lIns="140840" tIns="70420" rIns="140840" bIns="70420">
                <a:spAutoFit/>
              </a:bodyPr>
              <a:lstStyle>
                <a:lvl1pPr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658813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317625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974850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633663" defTabSz="877888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30908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35480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40052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4462463" defTabSz="877888" fontAlgn="base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defRPr/>
                </a:pPr>
                <a:r>
                  <a:rPr lang="de-DE" altLang="de-DE" sz="1600">
                    <a:solidFill>
                      <a:schemeClr val="tx2"/>
                    </a:solidFill>
                    <a:latin typeface="Frutiger 45 Light" pitchFamily="34" charset="0"/>
                  </a:rPr>
                  <a:t>Bonn-Rhein-Sieg</a:t>
                </a:r>
              </a:p>
            </p:txBody>
          </p:sp>
          <p:sp>
            <p:nvSpPr>
              <p:cNvPr id="1038" name="Oval 13"/>
              <p:cNvSpPr>
                <a:spLocks noChangeArrowheads="1"/>
              </p:cNvSpPr>
              <p:nvPr/>
            </p:nvSpPr>
            <p:spPr bwMode="auto">
              <a:xfrm>
                <a:off x="677" y="108"/>
                <a:ext cx="267" cy="245"/>
              </a:xfrm>
              <a:prstGeom prst="ellipse">
                <a:avLst/>
              </a:prstGeom>
              <a:solidFill>
                <a:srgbClr val="02A0C6"/>
              </a:solidFill>
              <a:ln>
                <a:noFill/>
              </a:ln>
              <a:effectLst/>
            </p:spPr>
            <p:txBody>
              <a:bodyPr lIns="140840" tIns="70420" rIns="140840" bIns="70420">
                <a:spAutoFit/>
              </a:bodyPr>
              <a:lstStyle>
                <a:lvl1pPr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1pPr>
                <a:lvl2pPr marL="742950" indent="-28575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2pPr>
                <a:lvl3pPr marL="1143000" indent="-22860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3pPr>
                <a:lvl4pPr marL="1600200" indent="-22860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4pPr>
                <a:lvl5pPr marL="2057400" indent="-228600"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chemeClr val="tx2"/>
                    </a:solidFill>
                    <a:latin typeface="Frutiger 45 Light" pitchFamily="34" charset="0"/>
                  </a:defRPr>
                </a:lvl9pPr>
              </a:lstStyle>
              <a:p>
                <a:pPr>
                  <a:defRPr/>
                </a:pPr>
                <a:endParaRPr lang="de-DE" altLang="de-DE"/>
              </a:p>
            </p:txBody>
          </p:sp>
        </p:grpSp>
        <p:sp>
          <p:nvSpPr>
            <p:cNvPr id="1032" name="Line 15"/>
            <p:cNvSpPr>
              <a:spLocks noChangeShapeType="1"/>
            </p:cNvSpPr>
            <p:nvPr/>
          </p:nvSpPr>
          <p:spPr bwMode="auto">
            <a:xfrm>
              <a:off x="299" y="467"/>
              <a:ext cx="5615" cy="0"/>
            </a:xfrm>
            <a:prstGeom prst="line">
              <a:avLst/>
            </a:prstGeom>
            <a:noFill/>
            <a:ln w="12700">
              <a:solidFill>
                <a:srgbClr val="02A0C6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40840" tIns="70420" rIns="140840" bIns="70420">
              <a:spAutoFit/>
            </a:bodyPr>
            <a:lstStyle/>
            <a:p>
              <a:endParaRPr lang="de-DE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4256" y="226"/>
              <a:ext cx="1731" cy="24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140840" tIns="70420" rIns="140840" bIns="70420">
              <a:spAutoFit/>
            </a:bodyPr>
            <a:lstStyle>
              <a:lvl1pPr defTabSz="8778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658813" defTabSz="8778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17625" defTabSz="8778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974850" defTabSz="8778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633663" defTabSz="877888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3090863" defTabSz="8778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548063" defTabSz="8778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4005263" defTabSz="8778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462463" defTabSz="877888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r">
                <a:defRPr/>
              </a:pPr>
              <a:r>
                <a:rPr lang="de-DE" altLang="de-DE" sz="1600">
                  <a:solidFill>
                    <a:schemeClr val="tx2"/>
                  </a:solidFill>
                  <a:latin typeface="Frutiger 45 Light" pitchFamily="34" charset="0"/>
                </a:rPr>
                <a:t>University  of Applied Sciences</a:t>
              </a:r>
            </a:p>
          </p:txBody>
        </p:sp>
      </p:grpSp>
      <p:sp>
        <p:nvSpPr>
          <p:cNvPr id="1042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734050" y="10309225"/>
            <a:ext cx="1666875" cy="754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106089" tIns="53045" rIns="106089" bIns="53045" numCol="1" anchor="ctr" anchorCtr="0" compatLnSpc="1">
            <a:prstTxWarp prst="textNoShape">
              <a:avLst/>
            </a:prstTxWarp>
          </a:bodyPr>
          <a:lstStyle>
            <a:lvl1pPr algn="r" defTabSz="877888">
              <a:defRPr sz="16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E837A98C-4F29-4BB9-8C80-61E00E019466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33675" y="10309225"/>
            <a:ext cx="2533650" cy="754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106089" tIns="53045" rIns="106089" bIns="53045" numCol="1" anchor="ctr" anchorCtr="0" compatLnSpc="1">
            <a:prstTxWarp prst="textNoShape">
              <a:avLst/>
            </a:prstTxWarp>
          </a:bodyPr>
          <a:lstStyle>
            <a:lvl1pPr algn="ctr" defTabSz="877888">
              <a:defRPr sz="16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ctr" defTabSz="877888" rtl="0" eaLnBrk="0" fontAlgn="base" hangingPunct="0">
        <a:spcBef>
          <a:spcPct val="0"/>
        </a:spcBef>
        <a:spcAft>
          <a:spcPct val="0"/>
        </a:spcAft>
        <a:defRPr sz="3700" b="1" kern="1200">
          <a:solidFill>
            <a:schemeClr val="folHlink"/>
          </a:solidFill>
          <a:latin typeface="+mj-lt"/>
          <a:ea typeface="+mj-ea"/>
          <a:cs typeface="+mj-cs"/>
        </a:defRPr>
      </a:lvl1pPr>
      <a:lvl2pPr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2pPr>
      <a:lvl3pPr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3pPr>
      <a:lvl4pPr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4pPr>
      <a:lvl5pPr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5pPr>
      <a:lvl6pPr marL="457200"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6pPr>
      <a:lvl7pPr marL="914400"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7pPr>
      <a:lvl8pPr marL="1371600"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8pPr>
      <a:lvl9pPr marL="1828800" algn="ctr" defTabSz="877888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folHlink"/>
          </a:solidFill>
          <a:latin typeface="Tahoma" panose="020B0604030504040204" pitchFamily="34" charset="0"/>
        </a:defRPr>
      </a:lvl9pPr>
    </p:titleStyle>
    <p:bodyStyle>
      <a:lvl1pPr marL="395288" indent="-395288" algn="l" defTabSz="877888" rtl="0" eaLnBrk="0" fontAlgn="base" hangingPunct="0">
        <a:spcBef>
          <a:spcPct val="20000"/>
        </a:spcBef>
        <a:spcAft>
          <a:spcPct val="0"/>
        </a:spcAft>
        <a:buClr>
          <a:srgbClr val="02A0C6"/>
        </a:buClr>
        <a:buSzPct val="50000"/>
        <a:buFont typeface="Wingdings" panose="05000000000000000000" pitchFamily="2" charset="2"/>
        <a:buChar char="l"/>
        <a:defRPr sz="37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855663" indent="-328613" algn="l" defTabSz="877888" rtl="0" eaLnBrk="0" fontAlgn="base" hangingPunct="0">
        <a:spcBef>
          <a:spcPct val="20000"/>
        </a:spcBef>
        <a:spcAft>
          <a:spcPct val="0"/>
        </a:spcAft>
        <a:buClr>
          <a:srgbClr val="02A0C6"/>
        </a:buClr>
        <a:buSzPct val="50000"/>
        <a:buFont typeface="Wingdings" panose="05000000000000000000" pitchFamily="2" charset="2"/>
        <a:buChar char="l"/>
        <a:defRPr sz="32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317625" indent="-263525" algn="l" defTabSz="877888" rtl="0" eaLnBrk="0" fontAlgn="base" hangingPunct="0">
        <a:spcBef>
          <a:spcPct val="20000"/>
        </a:spcBef>
        <a:spcAft>
          <a:spcPct val="0"/>
        </a:spcAft>
        <a:buClr>
          <a:srgbClr val="02A0C6"/>
        </a:buClr>
        <a:buSzPct val="50000"/>
        <a:buFont typeface="Wingdings" panose="05000000000000000000" pitchFamily="2" charset="2"/>
        <a:buChar char="l"/>
        <a:defRPr sz="28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800225" indent="-263525" algn="l" defTabSz="877888" rtl="0" eaLnBrk="0" fontAlgn="base" hangingPunct="0">
        <a:spcBef>
          <a:spcPct val="20000"/>
        </a:spcBef>
        <a:spcAft>
          <a:spcPct val="0"/>
        </a:spcAft>
        <a:buClr>
          <a:srgbClr val="02A0C6"/>
        </a:buClr>
        <a:buSzPct val="50000"/>
        <a:buFont typeface="Wingdings" panose="05000000000000000000" pitchFamily="2" charset="2"/>
        <a:buChar char="l"/>
        <a:defRPr sz="2300"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282825" indent="-263525" algn="l" defTabSz="877888" rtl="0" eaLnBrk="0" fontAlgn="base" hangingPunct="0">
        <a:spcBef>
          <a:spcPct val="20000"/>
        </a:spcBef>
        <a:spcAft>
          <a:spcPct val="0"/>
        </a:spcAft>
        <a:buClr>
          <a:srgbClr val="02A0C6"/>
        </a:buClr>
        <a:buSzPct val="50000"/>
        <a:buFont typeface="Wingdings" panose="05000000000000000000" pitchFamily="2" charset="2"/>
        <a:buChar char="l"/>
        <a:defRPr sz="2300" b="1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/>
          <p:cNvSpPr txBox="1">
            <a:spLocks noChangeArrowheads="1"/>
          </p:cNvSpPr>
          <p:nvPr/>
        </p:nvSpPr>
        <p:spPr bwMode="auto">
          <a:xfrm>
            <a:off x="3260725" y="979488"/>
            <a:ext cx="1841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 b="1">
                <a:solidFill>
                  <a:schemeClr val="tx2"/>
                </a:solidFill>
                <a:latin typeface="Frutiger 45 Light" pitchFamily="34" charset="0"/>
              </a:defRPr>
            </a:lvl1pPr>
            <a:lvl2pPr marL="742950" indent="-285750">
              <a:defRPr sz="3200" b="1">
                <a:solidFill>
                  <a:schemeClr val="tx2"/>
                </a:solidFill>
                <a:latin typeface="Frutiger 45 Light" pitchFamily="34" charset="0"/>
              </a:defRPr>
            </a:lvl2pPr>
            <a:lvl3pPr marL="11430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3pPr>
            <a:lvl4pPr marL="16002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4pPr>
            <a:lvl5pPr marL="2057400" indent="-228600">
              <a:defRPr sz="3200" b="1">
                <a:solidFill>
                  <a:schemeClr val="tx2"/>
                </a:solidFill>
                <a:latin typeface="Frutiger 45 Light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Frutiger 45 Light" pitchFamily="34" charset="0"/>
              </a:defRPr>
            </a:lvl9pPr>
          </a:lstStyle>
          <a:p>
            <a:endParaRPr lang="de-DE" altLang="de-DE"/>
          </a:p>
          <a:p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FF9966"/>
      </a:accent2>
      <a:accent3>
        <a:srgbClr val="FFFFFF"/>
      </a:accent3>
      <a:accent4>
        <a:srgbClr val="000000"/>
      </a:accent4>
      <a:accent5>
        <a:srgbClr val="AAE2CA"/>
      </a:accent5>
      <a:accent6>
        <a:srgbClr val="E78A5C"/>
      </a:accent6>
      <a:hlink>
        <a:srgbClr val="FFFF66"/>
      </a:hlink>
      <a:folHlink>
        <a:srgbClr val="0099CC"/>
      </a:folHlink>
    </a:clrScheme>
    <a:fontScheme name="Standarddesign">
      <a:majorFont>
        <a:latin typeface="Tahoma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32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Frutiger 45 Ligh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32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Frutiger 45 Light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Frutiger 45 Light</vt:lpstr>
      <vt:lpstr>Arial</vt:lpstr>
      <vt:lpstr>Tahoma</vt:lpstr>
      <vt:lpstr>Comic Sans MS</vt:lpstr>
      <vt:lpstr>Wingdings</vt:lpstr>
      <vt:lpstr>Times New Roman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Fachhochschule Rhein-Sieg errichte 1. Januar 1995</dc:title>
  <dc:creator>Krueger, Birgit</dc:creator>
  <cp:lastModifiedBy>Fischer, Frederick</cp:lastModifiedBy>
  <cp:revision>68</cp:revision>
  <cp:lastPrinted>1997-11-13T16:05:38Z</cp:lastPrinted>
  <dcterms:created xsi:type="dcterms:W3CDTF">1997-04-24T12:02:30Z</dcterms:created>
  <dcterms:modified xsi:type="dcterms:W3CDTF">2025-01-27T08:39:36Z</dcterms:modified>
</cp:coreProperties>
</file>