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24382413" cy="13716000"/>
  <p:notesSz cx="6858000" cy="9144000"/>
  <p:defaultTextStyle>
    <a:defPPr>
      <a:defRPr lang="de-DE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32" d="100"/>
          <a:sy n="32" d="100"/>
        </p:scale>
        <p:origin x="304" y="6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8DCC5-34AB-4E8A-951B-937F8F59716D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8878-4A5E-4AC4-9F71-8E7AB51C83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6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B8878-4A5E-4AC4-9F71-8E7AB51C832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539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B8878-4A5E-4AC4-9F71-8E7AB51C832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75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4382798" cy="137153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7802" y="2564766"/>
            <a:ext cx="18286810" cy="4775200"/>
          </a:xfrm>
        </p:spPr>
        <p:txBody>
          <a:bodyPr anchor="b"/>
          <a:lstStyle>
            <a:lvl1pPr algn="ctr">
              <a:defRPr sz="14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47802" y="7635240"/>
            <a:ext cx="18286810" cy="2880360"/>
          </a:xfr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337" y="926320"/>
            <a:ext cx="5364000" cy="10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0882" y="3685412"/>
            <a:ext cx="20880000" cy="12752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40882" y="5303519"/>
            <a:ext cx="20880000" cy="6794374"/>
          </a:xfrm>
        </p:spPr>
        <p:txBody>
          <a:bodyPr/>
          <a:lstStyle>
            <a:lvl1pPr marL="720000" marR="0" indent="-72000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 sz="45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4349C-2FD3-4F87-998B-7E12FDDAC881}" type="datetime1">
              <a:rPr lang="de-DE" smtClean="0"/>
              <a:t>25.07.2023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370064" y="12895581"/>
            <a:ext cx="15221758" cy="730250"/>
          </a:xfrm>
        </p:spPr>
        <p:txBody>
          <a:bodyPr/>
          <a:lstStyle/>
          <a:p>
            <a:pPr algn="r"/>
            <a:r>
              <a:rPr lang="de-DE" dirty="0"/>
              <a:t>Vorname, Nachname • Matrikelnummer</a:t>
            </a:r>
          </a:p>
        </p:txBody>
      </p:sp>
    </p:spTree>
    <p:extLst>
      <p:ext uri="{BB962C8B-B14F-4D97-AF65-F5344CB8AC3E}">
        <p14:creationId xmlns:p14="http://schemas.microsoft.com/office/powerpoint/2010/main" val="203192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0514-110B-4D61-BC0D-0BDBA8628F19}" type="datetime1">
              <a:rPr lang="de-DE" smtClean="0"/>
              <a:t>25.07.2023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Vorname, Nachname • Matrikelnummer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07-76ED-4A84-9391-56977295E5C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08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4382798" cy="137153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7802" y="2564766"/>
            <a:ext cx="18286810" cy="4775200"/>
          </a:xfrm>
        </p:spPr>
        <p:txBody>
          <a:bodyPr anchor="b"/>
          <a:lstStyle>
            <a:lvl1pPr algn="ctr">
              <a:defRPr sz="140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47802" y="7635240"/>
            <a:ext cx="18286810" cy="2880360"/>
          </a:xfr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• Vorname, Nachname •  Matrikelnummer • Studiengang</a:t>
            </a:r>
          </a:p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337" y="926320"/>
            <a:ext cx="5364000" cy="10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3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A3E-1BF5-4E2A-8521-C1300198A637}" type="datetime1">
              <a:rPr lang="de-DE" smtClean="0"/>
              <a:t>25.07.2023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Vorname, Nachname • Matrikelnummer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1F07-76ED-4A84-9391-56977295E5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18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"/>
            <a:ext cx="24382800" cy="1371532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40882" y="3685412"/>
            <a:ext cx="20880000" cy="12752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840882" y="5303519"/>
            <a:ext cx="20880000" cy="6794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840883" y="12895581"/>
            <a:ext cx="194473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0">
                <a:solidFill>
                  <a:schemeClr val="tx1"/>
                </a:solidFill>
              </a:defRPr>
            </a:lvl1pPr>
          </a:lstStyle>
          <a:p>
            <a:fld id="{DCE73CE3-7171-4DC5-8C4B-05F93FB75DD8}" type="datetime1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80479" y="12895581"/>
            <a:ext cx="1622145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Vorname, Nachname • Matrikelnummer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0793456" y="12895581"/>
            <a:ext cx="17846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0">
                <a:solidFill>
                  <a:schemeClr val="tx1"/>
                </a:solidFill>
              </a:defRPr>
            </a:lvl1pPr>
          </a:lstStyle>
          <a:p>
            <a:fld id="{D8A11F07-76ED-4A84-9391-56977295E5C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8337" y="926320"/>
            <a:ext cx="5364000" cy="104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1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3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Präsentationstitel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Datum • Vorname, Nachname •  Matrikelnummer • Studiengang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23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Kapitelbezeichnung</a:t>
            </a:r>
          </a:p>
          <a:p>
            <a:r>
              <a:rPr lang="de-DE" dirty="0"/>
              <a:t>Kapitelbezeichnung</a:t>
            </a:r>
          </a:p>
          <a:p>
            <a:r>
              <a:rPr lang="de-DE" dirty="0"/>
              <a:t>Kapitelbezeichnung</a:t>
            </a:r>
          </a:p>
          <a:p>
            <a:r>
              <a:rPr lang="de-DE" dirty="0"/>
              <a:t>Kapitelbezeichnung</a:t>
            </a:r>
          </a:p>
          <a:p>
            <a:r>
              <a:rPr lang="de-DE" dirty="0"/>
              <a:t>Kapitelbezeichnung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6C55-2C54-4D62-B5F8-28C6D7224F7C}" type="datetime1">
              <a:rPr lang="de-DE" smtClean="0"/>
              <a:t>25.07.2023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de-DE"/>
              <a:t>Vorname, Nachname • Matrikelnummer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970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Hier steht die Headline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Alique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della </a:t>
            </a:r>
            <a:r>
              <a:rPr lang="de-DE" dirty="0" err="1"/>
              <a:t>illorero</a:t>
            </a:r>
            <a:r>
              <a:rPr lang="de-DE" dirty="0"/>
              <a:t> cum </a:t>
            </a:r>
            <a:r>
              <a:rPr lang="de-DE" dirty="0" err="1"/>
              <a:t>voluptas</a:t>
            </a:r>
            <a:r>
              <a:rPr lang="de-DE" dirty="0"/>
              <a:t> </a:t>
            </a:r>
            <a:r>
              <a:rPr lang="de-DE" dirty="0" err="1"/>
              <a:t>dolum</a:t>
            </a:r>
            <a:r>
              <a:rPr lang="de-DE" dirty="0"/>
              <a:t> ha rum </a:t>
            </a:r>
            <a:r>
              <a:rPr lang="de-DE" dirty="0" err="1"/>
              <a:t>volut</a:t>
            </a:r>
            <a:r>
              <a:rPr lang="de-DE" dirty="0"/>
              <a:t> </a:t>
            </a:r>
            <a:r>
              <a:rPr lang="de-DE" dirty="0" err="1"/>
              <a:t>labs</a:t>
            </a:r>
            <a:r>
              <a:rPr lang="de-DE" dirty="0"/>
              <a:t> </a:t>
            </a:r>
            <a:r>
              <a:rPr lang="de-DE" dirty="0" err="1"/>
              <a:t>umies</a:t>
            </a:r>
            <a:endParaRPr lang="de-DE" dirty="0"/>
          </a:p>
          <a:p>
            <a:r>
              <a:rPr lang="de-DE" dirty="0"/>
              <a:t>Et </a:t>
            </a:r>
            <a:r>
              <a:rPr lang="de-DE" dirty="0" err="1"/>
              <a:t>illores</a:t>
            </a:r>
            <a:r>
              <a:rPr lang="de-DE" dirty="0"/>
              <a:t> </a:t>
            </a:r>
            <a:r>
              <a:rPr lang="de-DE" dirty="0" err="1"/>
              <a:t>audam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et </a:t>
            </a:r>
            <a:r>
              <a:rPr lang="de-DE" dirty="0" err="1"/>
              <a:t>ipis</a:t>
            </a:r>
            <a:r>
              <a:rPr lang="de-DE" dirty="0"/>
              <a:t> et </a:t>
            </a:r>
            <a:r>
              <a:rPr lang="de-DE" dirty="0" err="1"/>
              <a:t>exces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quid</a:t>
            </a:r>
            <a:r>
              <a:rPr lang="de-DE" dirty="0"/>
              <a:t>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receper</a:t>
            </a:r>
            <a:r>
              <a:rPr lang="de-DE" dirty="0"/>
              <a:t> </a:t>
            </a:r>
            <a:r>
              <a:rPr lang="de-DE" dirty="0" err="1"/>
              <a:t>ibusape</a:t>
            </a:r>
            <a:r>
              <a:rPr lang="de-DE" dirty="0"/>
              <a:t> </a:t>
            </a:r>
            <a:r>
              <a:rPr lang="de-DE" dirty="0" err="1"/>
              <a:t>volor</a:t>
            </a:r>
            <a:endParaRPr lang="de-DE" dirty="0"/>
          </a:p>
          <a:p>
            <a:r>
              <a:rPr lang="de-DE" dirty="0" err="1"/>
              <a:t>Equis</a:t>
            </a:r>
            <a:r>
              <a:rPr lang="de-DE" dirty="0"/>
              <a:t> </a:t>
            </a:r>
            <a:r>
              <a:rPr lang="de-DE" dirty="0" err="1"/>
              <a:t>pra</a:t>
            </a:r>
            <a:r>
              <a:rPr lang="de-DE" dirty="0"/>
              <a:t> </a:t>
            </a:r>
            <a:r>
              <a:rPr lang="de-DE" dirty="0" err="1"/>
              <a:t>simi</a:t>
            </a:r>
            <a:r>
              <a:rPr lang="de-DE" dirty="0"/>
              <a:t>, </a:t>
            </a:r>
            <a:r>
              <a:rPr lang="de-DE" dirty="0" err="1"/>
              <a:t>custotatem</a:t>
            </a:r>
            <a:r>
              <a:rPr lang="de-DE" dirty="0"/>
              <a:t> </a:t>
            </a:r>
            <a:r>
              <a:rPr lang="de-DE" dirty="0" err="1"/>
              <a:t>quatque</a:t>
            </a:r>
            <a:r>
              <a:rPr lang="de-DE" dirty="0"/>
              <a:t> </a:t>
            </a:r>
            <a:r>
              <a:rPr lang="de-DE" dirty="0" err="1"/>
              <a:t>voluptias</a:t>
            </a:r>
            <a:r>
              <a:rPr lang="de-DE" dirty="0"/>
              <a:t> </a:t>
            </a:r>
            <a:r>
              <a:rPr lang="de-DE" dirty="0" err="1"/>
              <a:t>dolupta</a:t>
            </a:r>
            <a:r>
              <a:rPr lang="de-DE" dirty="0"/>
              <a:t> </a:t>
            </a:r>
            <a:r>
              <a:rPr lang="de-DE" dirty="0" err="1"/>
              <a:t>estiasped</a:t>
            </a:r>
            <a:r>
              <a:rPr lang="de-DE" dirty="0"/>
              <a:t> </a:t>
            </a:r>
            <a:r>
              <a:rPr lang="de-DE" dirty="0" err="1"/>
              <a:t>soloren</a:t>
            </a:r>
            <a:endParaRPr lang="de-DE" dirty="0"/>
          </a:p>
          <a:p>
            <a:r>
              <a:rPr lang="de-DE" dirty="0"/>
              <a:t>Sin </a:t>
            </a:r>
            <a:r>
              <a:rPr lang="de-DE" dirty="0" err="1"/>
              <a:t>deribeat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imus</a:t>
            </a:r>
            <a:r>
              <a:rPr lang="de-DE" dirty="0"/>
              <a:t> </a:t>
            </a:r>
            <a:r>
              <a:rPr lang="de-DE" dirty="0" err="1"/>
              <a:t>rercien</a:t>
            </a:r>
            <a:r>
              <a:rPr lang="de-DE" dirty="0"/>
              <a:t> </a:t>
            </a:r>
            <a:r>
              <a:rPr lang="de-DE" dirty="0" err="1"/>
              <a:t>tem</a:t>
            </a:r>
            <a:r>
              <a:rPr lang="de-DE" dirty="0"/>
              <a:t> </a:t>
            </a:r>
            <a:r>
              <a:rPr lang="de-DE" dirty="0" err="1"/>
              <a:t>pos</a:t>
            </a:r>
            <a:r>
              <a:rPr lang="de-DE" dirty="0"/>
              <a:t> </a:t>
            </a:r>
            <a:r>
              <a:rPr lang="de-DE" dirty="0" err="1"/>
              <a:t>magnate</a:t>
            </a:r>
            <a:r>
              <a:rPr lang="de-DE" dirty="0"/>
              <a:t> </a:t>
            </a:r>
            <a:r>
              <a:rPr lang="de-DE" dirty="0" err="1"/>
              <a:t>Obus</a:t>
            </a:r>
            <a:r>
              <a:rPr lang="de-DE" dirty="0"/>
              <a:t> </a:t>
            </a:r>
            <a:r>
              <a:rPr lang="de-DE" dirty="0" err="1"/>
              <a:t>voluptur</a:t>
            </a:r>
            <a:r>
              <a:rPr lang="de-DE" dirty="0"/>
              <a:t> </a:t>
            </a:r>
            <a:r>
              <a:rPr lang="de-DE" dirty="0" err="1"/>
              <a:t>sunt</a:t>
            </a:r>
            <a:endParaRPr lang="de-DE" dirty="0"/>
          </a:p>
          <a:p>
            <a:r>
              <a:rPr lang="de-DE" dirty="0"/>
              <a:t>At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officium</a:t>
            </a:r>
            <a:r>
              <a:rPr lang="de-DE" dirty="0"/>
              <a:t> </a:t>
            </a:r>
            <a:r>
              <a:rPr lang="de-DE" dirty="0" err="1"/>
              <a:t>ipsanda</a:t>
            </a:r>
            <a:r>
              <a:rPr lang="de-DE" dirty="0"/>
              <a:t> </a:t>
            </a:r>
            <a:r>
              <a:rPr lang="de-DE" dirty="0" err="1"/>
              <a:t>ndisque</a:t>
            </a:r>
            <a:r>
              <a:rPr lang="de-DE" dirty="0"/>
              <a:t> </a:t>
            </a:r>
            <a:r>
              <a:rPr lang="de-DE" dirty="0" err="1"/>
              <a:t>nes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untiori</a:t>
            </a:r>
            <a:r>
              <a:rPr lang="de-DE" dirty="0"/>
              <a:t> </a:t>
            </a:r>
            <a:r>
              <a:rPr lang="de-DE" dirty="0" err="1"/>
              <a:t>tatiani</a:t>
            </a:r>
            <a:r>
              <a:rPr lang="de-DE" dirty="0"/>
              <a:t> </a:t>
            </a:r>
            <a:r>
              <a:rPr lang="de-DE" dirty="0" err="1"/>
              <a:t>debissum</a:t>
            </a:r>
            <a:r>
              <a:rPr lang="de-DE" dirty="0"/>
              <a:t> </a:t>
            </a:r>
            <a:r>
              <a:rPr lang="de-DE" dirty="0" err="1"/>
              <a:t>inulpa</a:t>
            </a:r>
            <a:r>
              <a:rPr lang="de-DE" dirty="0"/>
              <a:t> et</a:t>
            </a:r>
          </a:p>
          <a:p>
            <a:r>
              <a:rPr lang="de-DE" dirty="0" err="1"/>
              <a:t>Pudi</a:t>
            </a:r>
            <a:r>
              <a:rPr lang="de-DE" dirty="0"/>
              <a:t> </a:t>
            </a:r>
            <a:r>
              <a:rPr lang="de-DE" dirty="0" err="1"/>
              <a:t>dolecum</a:t>
            </a:r>
            <a:r>
              <a:rPr lang="de-DE" dirty="0"/>
              <a:t> ab </a:t>
            </a:r>
            <a:r>
              <a:rPr lang="de-DE" dirty="0" err="1"/>
              <a:t>inum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 </a:t>
            </a:r>
            <a:r>
              <a:rPr lang="de-DE" dirty="0" err="1"/>
              <a:t>aspedipsum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cullore</a:t>
            </a:r>
            <a:r>
              <a:rPr lang="de-DE" dirty="0"/>
              <a:t> a </a:t>
            </a:r>
            <a:r>
              <a:rPr lang="de-DE" dirty="0" err="1"/>
              <a:t>inum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 </a:t>
            </a:r>
            <a:r>
              <a:rPr lang="de-DE" dirty="0" err="1"/>
              <a:t>discil</a:t>
            </a:r>
            <a:endParaRPr lang="de-DE" dirty="0"/>
          </a:p>
          <a:p>
            <a:r>
              <a:rPr lang="de-DE" dirty="0" err="1"/>
              <a:t>Acidicil</a:t>
            </a:r>
            <a:r>
              <a:rPr lang="de-DE" dirty="0"/>
              <a:t> </a:t>
            </a:r>
            <a:r>
              <a:rPr lang="de-DE" dirty="0" err="1"/>
              <a:t>leneseque</a:t>
            </a:r>
            <a:r>
              <a:rPr lang="de-DE" dirty="0"/>
              <a:t> </a:t>
            </a:r>
            <a:r>
              <a:rPr lang="de-DE" dirty="0" err="1"/>
              <a:t>pore</a:t>
            </a:r>
            <a:r>
              <a:rPr lang="de-DE" dirty="0"/>
              <a:t> </a:t>
            </a:r>
            <a:r>
              <a:rPr lang="de-DE" dirty="0" err="1"/>
              <a:t>nati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aborrum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acesti</a:t>
            </a:r>
            <a:r>
              <a:rPr lang="de-DE" dirty="0"/>
              <a:t> </a:t>
            </a:r>
            <a:r>
              <a:rPr lang="de-DE" dirty="0" err="1"/>
              <a:t>acimagni</a:t>
            </a:r>
            <a:r>
              <a:rPr lang="de-DE" dirty="0"/>
              <a:t> </a:t>
            </a:r>
            <a:r>
              <a:rPr lang="de-DE" dirty="0" err="1"/>
              <a:t>res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840883" y="12895581"/>
            <a:ext cx="2017885" cy="730250"/>
          </a:xfrm>
        </p:spPr>
        <p:txBody>
          <a:bodyPr/>
          <a:lstStyle/>
          <a:p>
            <a:fld id="{C263207B-CA7A-434E-B06F-D6A330046902}" type="datetime1">
              <a:rPr lang="de-DE" smtClean="0"/>
              <a:t>25.07.2023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8076674" y="12895581"/>
            <a:ext cx="8229064" cy="730250"/>
          </a:xfrm>
        </p:spPr>
        <p:txBody>
          <a:bodyPr/>
          <a:lstStyle/>
          <a:p>
            <a:r>
              <a:rPr lang="de-DE"/>
              <a:t>Vorname, Nachname • Matrikelnummer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20793456" y="12895581"/>
            <a:ext cx="1784650" cy="730250"/>
          </a:xfrm>
        </p:spPr>
        <p:txBody>
          <a:bodyPr/>
          <a:lstStyle/>
          <a:p>
            <a:fld id="{D8A11F07-76ED-4A84-9391-56977295E5C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41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Datum • Vorname, Nachname •  Matrikelnummer • Studiengang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00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H-BRS">
      <a:dk1>
        <a:sysClr val="windowText" lastClr="000000"/>
      </a:dk1>
      <a:lt1>
        <a:sysClr val="window" lastClr="FFFFFF"/>
      </a:lt1>
      <a:dk2>
        <a:srgbClr val="00AEEF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-BRS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-BRS 1.potx" id="{AB33010C-4F68-4A8A-AC54-5167455229C8}" vid="{46C4EE93-5134-44A2-B6B4-E7D736F73C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H-BRS_PPT f. Studierende</Template>
  <TotalTime>0</TotalTime>
  <Words>130</Words>
  <Application>Microsoft Office PowerPoint</Application>
  <PresentationFormat>Benutzerdefiniert</PresentationFormat>
  <Paragraphs>25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Source Sans Pro</vt:lpstr>
      <vt:lpstr>Office</vt:lpstr>
      <vt:lpstr>Präsentationstitel</vt:lpstr>
      <vt:lpstr>Inhalt</vt:lpstr>
      <vt:lpstr>Hier steht die Headline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fuer Studierende</dc:title>
  <dc:subject>Powerpointvorlage fuer Studierende</dc:subject>
  <dc:creator>Preuss, Sandra</dc:creator>
  <cp:lastModifiedBy>Preuss, Sandra</cp:lastModifiedBy>
  <cp:revision>1</cp:revision>
  <dcterms:created xsi:type="dcterms:W3CDTF">2023-07-25T17:10:27Z</dcterms:created>
  <dcterms:modified xsi:type="dcterms:W3CDTF">2023-07-25T17:12:58Z</dcterms:modified>
</cp:coreProperties>
</file>