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8001000" cy="11315700"/>
  <p:notesSz cx="6858000" cy="97742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4">
          <p15:clr>
            <a:srgbClr val="A4A3A4"/>
          </p15:clr>
        </p15:guide>
        <p15:guide id="2" pos="2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28"/>
  </p:normalViewPr>
  <p:slideViewPr>
    <p:cSldViewPr showGuides="1">
      <p:cViewPr varScale="1">
        <p:scale>
          <a:sx n="72" d="100"/>
          <a:sy n="72" d="100"/>
        </p:scale>
        <p:origin x="3056" y="224"/>
      </p:cViewPr>
      <p:guideLst>
        <p:guide orient="horz" pos="3564"/>
        <p:guide pos="2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E62CB61-7EF5-8502-6F7E-A51DD3A1A3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-38100"/>
            <a:ext cx="2981326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3BDF767-E679-AA99-5AD1-B4D51380D99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-38100"/>
            <a:ext cx="2981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EAB2B81-90A0-CEA8-9B04-308021260E7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4075" y="731838"/>
            <a:ext cx="2609850" cy="3692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8B3D036-A792-3BA8-7FE3-82FB8D418CE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659313"/>
            <a:ext cx="5019675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7625" rIns="93663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04879136-789A-42C5-B2AA-44AA95F4362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280525"/>
            <a:ext cx="2981326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1C254E30-4A7A-B398-42D2-40C5B8CEC9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280525"/>
            <a:ext cx="2981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93750">
              <a:defRPr sz="1000" b="0" i="1"/>
            </a:lvl1pPr>
          </a:lstStyle>
          <a:p>
            <a:fld id="{06293998-5A4D-F04B-A332-72B388C5F49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66725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33450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98588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65313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2">
            <a:extLst>
              <a:ext uri="{FF2B5EF4-FFF2-40B4-BE49-F238E27FC236}">
                <a16:creationId xmlns:a16="http://schemas.microsoft.com/office/drawing/2014/main" id="{81F8606E-D080-A560-2EE0-226EF9840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00450" y="2132013"/>
            <a:ext cx="7200900" cy="7051675"/>
          </a:xfrm>
          <a:prstGeom prst="ellipse">
            <a:avLst/>
          </a:pr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5" name="Oval 3">
            <a:extLst>
              <a:ext uri="{FF2B5EF4-FFF2-40B4-BE49-F238E27FC236}">
                <a16:creationId xmlns:a16="http://schemas.microsoft.com/office/drawing/2014/main" id="{34BBDC55-DBDF-6411-17DA-02E4DB8250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00550" y="2089150"/>
            <a:ext cx="7200900" cy="7050088"/>
          </a:xfrm>
          <a:prstGeom prst="ellipse">
            <a:avLst/>
          </a:pr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6" name="Oval 4">
            <a:extLst>
              <a:ext uri="{FF2B5EF4-FFF2-40B4-BE49-F238E27FC236}">
                <a16:creationId xmlns:a16="http://schemas.microsoft.com/office/drawing/2014/main" id="{F57C093C-6011-6CF5-D6E5-E4A266DE2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00263" y="3548063"/>
            <a:ext cx="4198938" cy="4111625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96" name="Text Box 24">
            <a:extLst>
              <a:ext uri="{FF2B5EF4-FFF2-40B4-BE49-F238E27FC236}">
                <a16:creationId xmlns:a16="http://schemas.microsoft.com/office/drawing/2014/main" id="{F3D2C1F0-92CB-0A9E-3E38-04F80AB197A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86000" y="4378325"/>
            <a:ext cx="35052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Thesis</a:t>
            </a:r>
          </a:p>
          <a:p>
            <a:pPr algn="ctr"/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submitted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to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b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</a:br>
            <a:endParaRPr lang="de-DE" altLang="de-DE" sz="1400" b="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Hochschule  Bonn-Rhein-Sieg</a:t>
            </a:r>
            <a:b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University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Applied Sciences </a:t>
            </a:r>
          </a:p>
          <a:p>
            <a:pPr algn="ctr"/>
            <a:b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</a:br>
            <a:endParaRPr lang="de-DE" altLang="de-DE" sz="1400" b="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Department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endParaRPr lang="de-DE" altLang="de-DE" sz="1400" b="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Natural Sciences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564" userDrawn="1">
          <p15:clr>
            <a:srgbClr val="FBAE40"/>
          </p15:clr>
        </p15:guide>
        <p15:guide id="2" pos="25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97C8C5-C0CA-5E24-B211-786B2AA27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BA6E65D-D571-3F7E-E78C-0EFD7A630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3013075"/>
            <a:ext cx="6900862" cy="7178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8A49466-6FCB-A335-FFA7-51F8E01827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368A02-A393-2641-94C1-96941FF64395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D47F7A-4B4F-243E-6388-FA9168F23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50724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0CC4749-5DF4-9F07-3DA5-52168F2F2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721350" y="1731963"/>
            <a:ext cx="1816100" cy="8459787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8724B29-E80B-0FA1-816C-FDD2CD277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69875" y="1731963"/>
            <a:ext cx="5299075" cy="845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0803FF5-5BFE-771B-50BE-664DE8861A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1417296-6239-9440-A97C-93F852F1810F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46D725-0094-6303-54CB-811121131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200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BD1F0E-0E47-A334-A2AA-EC60CE7BB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37A4F6-48C9-A07C-C6FD-90DF523CF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3013075"/>
            <a:ext cx="6900862" cy="717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98A4DA6-5F0B-5D1C-FB21-7B2BE5D42A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50F865-BD97-0F4A-83F5-2C00DFE97425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8E9C3B-D997-F70D-235F-3D724B66D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3927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569C7B-465B-92C1-060E-9A0F5C993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0" y="2820988"/>
            <a:ext cx="6900863" cy="47069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26376E-37EC-ADB6-3860-15F2705B8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100" y="7572375"/>
            <a:ext cx="6900863" cy="2474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0EFC6A-E9BD-A471-2E96-CA371EF38F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DB8A30-D82A-D148-87FA-F98C5900F347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4FC994-6F13-24B4-3206-08E7B2049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97528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987F19-9A93-BFDB-BF45-CBA2A25F1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DF04CA-7210-E314-FB22-FF03E2653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3013075"/>
            <a:ext cx="3373437" cy="717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8C2A95-8321-92FA-9D17-A3EC30248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6700" y="3013075"/>
            <a:ext cx="3375025" cy="717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90F5110-AD84-FB81-B624-BE2F005F7A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EC4976-6B2B-1741-AC67-3A7E2DFE10C2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443878-31E9-91E1-713F-5E01E738B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2782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4A2928-6421-FD41-3C7B-8B1A13A42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603250"/>
            <a:ext cx="6900862" cy="2185988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11B98F-6E6A-2F0B-03EE-5AF62A7F5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773363"/>
            <a:ext cx="3384550" cy="13604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4D504CF-E5CC-AB79-E5C1-CDC0B1F2B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4133850"/>
            <a:ext cx="3384550" cy="60785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7470D04-9AE6-2CB0-8E7F-0051B48442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51300" y="2773363"/>
            <a:ext cx="3400425" cy="13604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07C194F-6A9C-161D-57EB-9E09EB04EF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51300" y="4133850"/>
            <a:ext cx="3400425" cy="60785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7849E1D-16CF-4205-E1B3-1C5FA09CC1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90C329D-FFCE-4E48-B9B0-6A9E2040B8B3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445FE04-2061-0128-1325-BE53C3B3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3346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CAAE5C-62AE-111A-236D-2DFD60F04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24CAA83-BEBA-75C5-1D6C-2A504E93D4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102A96-19E9-8E43-B49A-DD36436D5DDF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AC5DCE3-0EE6-C578-5436-9B958C0D4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5297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6AD33098-8C0E-15AA-7031-EB749B8880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67A2B3E-E96E-D940-8816-E019DFAE8C0C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EA0C74C-0D39-EDB7-100E-092453448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777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A886E1-D87D-969A-20B6-E08864A63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754063"/>
            <a:ext cx="2581275" cy="26400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5D99C5-43CE-D3FF-18F6-C230B19CC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2013" y="1628775"/>
            <a:ext cx="4049712" cy="80422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09BFF87-C66E-104E-F003-1176068DA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3394075"/>
            <a:ext cx="2581275" cy="6289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476C4D7-D249-29F3-3B5D-238DF72CF4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949C8C-7F0D-764C-8E2F-E9358D38B08F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EA6738-A428-E3DD-4290-8E701BCBF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0476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E387AC-3E3F-090E-916D-C5D5463F6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754063"/>
            <a:ext cx="2581275" cy="26400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84A29B-F2F7-1760-4299-2389C5B4E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402013" y="1628775"/>
            <a:ext cx="4049712" cy="8042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C20911-BBF8-7EF0-3280-BE984A3F0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3394075"/>
            <a:ext cx="2581275" cy="6289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9939FDE-2AAE-5409-603B-EB0E6F1C7F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93D79F-8573-BF4E-969E-DE6CAED6D849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8944636-42FC-6B0B-6E01-F8D1078C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3890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" name="Group 5">
            <a:extLst>
              <a:ext uri="{FF2B5EF4-FFF2-40B4-BE49-F238E27FC236}">
                <a16:creationId xmlns:a16="http://schemas.microsoft.com/office/drawing/2014/main" id="{453B11CF-D8ED-3CAB-01C3-6562E644DAE6}"/>
              </a:ext>
            </a:extLst>
          </p:cNvPr>
          <p:cNvGrpSpPr>
            <a:grpSpLocks/>
          </p:cNvGrpSpPr>
          <p:nvPr/>
        </p:nvGrpSpPr>
        <p:grpSpPr bwMode="auto">
          <a:xfrm>
            <a:off x="-1066800" y="3308350"/>
            <a:ext cx="10845800" cy="5180013"/>
            <a:chOff x="299" y="1067"/>
            <a:chExt cx="5615" cy="2174"/>
          </a:xfrm>
        </p:grpSpPr>
        <p:sp>
          <p:nvSpPr>
            <p:cNvPr id="1026" name="Oval 2">
              <a:extLst>
                <a:ext uri="{FF2B5EF4-FFF2-40B4-BE49-F238E27FC236}">
                  <a16:creationId xmlns:a16="http://schemas.microsoft.com/office/drawing/2014/main" id="{63DE3F9B-E826-E8BD-7743-27D60302A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" y="1069"/>
              <a:ext cx="2340" cy="2172"/>
            </a:xfrm>
            <a:prstGeom prst="ellipse">
              <a:avLst/>
            </a:prstGeom>
            <a:solidFill>
              <a:srgbClr val="F0F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27" name="Oval 3">
              <a:extLst>
                <a:ext uri="{FF2B5EF4-FFF2-40B4-BE49-F238E27FC236}">
                  <a16:creationId xmlns:a16="http://schemas.microsoft.com/office/drawing/2014/main" id="{18C61EAA-911C-3414-9F3E-DA1211B18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4" y="1067"/>
              <a:ext cx="2340" cy="2172"/>
            </a:xfrm>
            <a:prstGeom prst="ellipse">
              <a:avLst/>
            </a:prstGeom>
            <a:solidFill>
              <a:srgbClr val="F0F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28" name="Oval 4">
              <a:extLst>
                <a:ext uri="{FF2B5EF4-FFF2-40B4-BE49-F238E27FC236}">
                  <a16:creationId xmlns:a16="http://schemas.microsoft.com/office/drawing/2014/main" id="{3769F37F-20D5-779A-1AB6-ECE1E3081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1505"/>
              <a:ext cx="1404" cy="12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031" name="Rectangle 7">
            <a:extLst>
              <a:ext uri="{FF2B5EF4-FFF2-40B4-BE49-F238E27FC236}">
                <a16:creationId xmlns:a16="http://schemas.microsoft.com/office/drawing/2014/main" id="{A28BCDF6-4846-DA05-5D7C-CB4F15E3A0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9875" y="1731963"/>
            <a:ext cx="7267575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089" tIns="53045" rIns="106089" bIns="530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COURSE SCHEDULE CHEMISTRY</a:t>
            </a:r>
          </a:p>
        </p:txBody>
      </p:sp>
      <p:grpSp>
        <p:nvGrpSpPr>
          <p:cNvPr id="1041" name="Group 17">
            <a:extLst>
              <a:ext uri="{FF2B5EF4-FFF2-40B4-BE49-F238E27FC236}">
                <a16:creationId xmlns:a16="http://schemas.microsoft.com/office/drawing/2014/main" id="{AE4C4BB4-EE31-36A5-805F-D14D5458C49F}"/>
              </a:ext>
            </a:extLst>
          </p:cNvPr>
          <p:cNvGrpSpPr>
            <a:grpSpLocks/>
          </p:cNvGrpSpPr>
          <p:nvPr/>
        </p:nvGrpSpPr>
        <p:grpSpPr bwMode="auto">
          <a:xfrm>
            <a:off x="382588" y="228600"/>
            <a:ext cx="7294562" cy="995363"/>
            <a:chOff x="299" y="87"/>
            <a:chExt cx="5688" cy="380"/>
          </a:xfrm>
        </p:grpSpPr>
        <p:grpSp>
          <p:nvGrpSpPr>
            <p:cNvPr id="1038" name="Group 14">
              <a:extLst>
                <a:ext uri="{FF2B5EF4-FFF2-40B4-BE49-F238E27FC236}">
                  <a16:creationId xmlns:a16="http://schemas.microsoft.com/office/drawing/2014/main" id="{2558DDC9-5F63-8780-8AFD-1B2456EA0A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" y="87"/>
              <a:ext cx="2025" cy="379"/>
              <a:chOff x="302" y="87"/>
              <a:chExt cx="2025" cy="379"/>
            </a:xfrm>
          </p:grpSpPr>
          <p:sp>
            <p:nvSpPr>
              <p:cNvPr id="1033" name="Oval 9">
                <a:extLst>
                  <a:ext uri="{FF2B5EF4-FFF2-40B4-BE49-F238E27FC236}">
                    <a16:creationId xmlns:a16="http://schemas.microsoft.com/office/drawing/2014/main" id="{01BF5A25-52A7-4D80-91A4-19ECF0BA8D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" y="108"/>
                <a:ext cx="267" cy="246"/>
              </a:xfrm>
              <a:prstGeom prst="ellipse">
                <a:avLst/>
              </a:prstGeom>
              <a:solidFill>
                <a:srgbClr val="02A0C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40840" tIns="70420" rIns="140840" bIns="7042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034" name="Oval 10">
                <a:extLst>
                  <a:ext uri="{FF2B5EF4-FFF2-40B4-BE49-F238E27FC236}">
                    <a16:creationId xmlns:a16="http://schemas.microsoft.com/office/drawing/2014/main" id="{FF77119F-A58D-06C7-0EF6-C16FD88038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" y="159"/>
                <a:ext cx="162" cy="14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40840" tIns="70420" rIns="140840" bIns="7042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035" name="Rectangle 11">
                <a:extLst>
                  <a:ext uri="{FF2B5EF4-FFF2-40B4-BE49-F238E27FC236}">
                    <a16:creationId xmlns:a16="http://schemas.microsoft.com/office/drawing/2014/main" id="{1A5EB0D9-D13B-C89D-71B3-8BCF793DE7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3" y="87"/>
                <a:ext cx="1184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40840" tIns="70420" rIns="140840" bIns="70420">
                <a:spAutoFit/>
              </a:bodyPr>
              <a:lstStyle>
                <a:lvl1pPr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658813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317625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974850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633663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30908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5480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40052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4624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de-DE" altLang="de-DE" sz="1600">
                    <a:solidFill>
                      <a:schemeClr val="tx2"/>
                    </a:solidFill>
                    <a:latin typeface="Frutiger 45 Light" panose="020B0500000000000000" pitchFamily="34" charset="0"/>
                  </a:rPr>
                  <a:t>Fachhochschule</a:t>
                </a:r>
              </a:p>
            </p:txBody>
          </p:sp>
          <p:sp>
            <p:nvSpPr>
              <p:cNvPr id="1036" name="Rectangle 12">
                <a:extLst>
                  <a:ext uri="{FF2B5EF4-FFF2-40B4-BE49-F238E27FC236}">
                    <a16:creationId xmlns:a16="http://schemas.microsoft.com/office/drawing/2014/main" id="{74C9BC0D-AA74-A433-F147-A19B185826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7" y="226"/>
                <a:ext cx="1050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40840" tIns="70420" rIns="140840" bIns="70420">
                <a:spAutoFit/>
              </a:bodyPr>
              <a:lstStyle>
                <a:lvl1pPr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658813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317625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974850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633663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30908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5480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40052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4624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de-DE" altLang="de-DE" sz="1600">
                    <a:solidFill>
                      <a:schemeClr val="tx2"/>
                    </a:solidFill>
                    <a:latin typeface="Frutiger 45 Light" panose="020B0500000000000000" pitchFamily="34" charset="0"/>
                  </a:rPr>
                  <a:t>Bonn-Rhein-Sieg</a:t>
                </a:r>
              </a:p>
            </p:txBody>
          </p:sp>
          <p:sp>
            <p:nvSpPr>
              <p:cNvPr id="1037" name="Oval 13">
                <a:extLst>
                  <a:ext uri="{FF2B5EF4-FFF2-40B4-BE49-F238E27FC236}">
                    <a16:creationId xmlns:a16="http://schemas.microsoft.com/office/drawing/2014/main" id="{1F097F23-A124-721D-62E6-F02E19CE84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7" y="108"/>
                <a:ext cx="268" cy="246"/>
              </a:xfrm>
              <a:prstGeom prst="ellipse">
                <a:avLst/>
              </a:prstGeom>
              <a:solidFill>
                <a:srgbClr val="02A0C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40840" tIns="70420" rIns="140840" bIns="70420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1039" name="Line 15">
              <a:extLst>
                <a:ext uri="{FF2B5EF4-FFF2-40B4-BE49-F238E27FC236}">
                  <a16:creationId xmlns:a16="http://schemas.microsoft.com/office/drawing/2014/main" id="{A8FF118E-232E-B780-6FF3-D61011785C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" y="467"/>
              <a:ext cx="5615" cy="0"/>
            </a:xfrm>
            <a:prstGeom prst="line">
              <a:avLst/>
            </a:prstGeom>
            <a:noFill/>
            <a:ln w="12700">
              <a:solidFill>
                <a:srgbClr val="02A0C6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40840" tIns="70420" rIns="140840" bIns="70420">
              <a:spAutoFit/>
            </a:bodyPr>
            <a:lstStyle/>
            <a:p>
              <a:endParaRPr lang="de-DE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E91324DC-1B33-F736-2A5C-01EF8EDE1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226"/>
              <a:ext cx="1731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40840" tIns="70420" rIns="140840" bIns="70420">
              <a:spAutoFit/>
            </a:bodyPr>
            <a:lstStyle>
              <a:lvl1pPr defTabSz="8778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658813" defTabSz="8778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17625" defTabSz="8778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974850" defTabSz="8778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633663" defTabSz="8778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3090863" defTabSz="8778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548063" defTabSz="8778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4005263" defTabSz="8778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462463" defTabSz="8778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/>
              <a:r>
                <a:rPr lang="de-DE" altLang="de-DE" sz="1600">
                  <a:solidFill>
                    <a:schemeClr val="tx2"/>
                  </a:solidFill>
                  <a:latin typeface="Frutiger 45 Light" panose="020B0500000000000000" pitchFamily="34" charset="0"/>
                </a:rPr>
                <a:t>University  of Applied Sciences</a:t>
              </a:r>
            </a:p>
          </p:txBody>
        </p:sp>
      </p:grpSp>
      <p:sp>
        <p:nvSpPr>
          <p:cNvPr id="1042" name="Rectangle 18">
            <a:extLst>
              <a:ext uri="{FF2B5EF4-FFF2-40B4-BE49-F238E27FC236}">
                <a16:creationId xmlns:a16="http://schemas.microsoft.com/office/drawing/2014/main" id="{3623EAC7-6080-C88C-DD8B-D8B6224B7D2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34050" y="10309225"/>
            <a:ext cx="1666875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6089" tIns="53045" rIns="106089" bIns="53045" numCol="1" anchor="ctr" anchorCtr="0" compatLnSpc="1">
            <a:prstTxWarp prst="textNoShape">
              <a:avLst/>
            </a:prstTxWarp>
          </a:bodyPr>
          <a:lstStyle>
            <a:lvl1pPr algn="r" defTabSz="877888">
              <a:defRPr sz="16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C7F3C660-2B88-2642-85FA-E2BC2426BD1B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43" name="Rectangle 19">
            <a:extLst>
              <a:ext uri="{FF2B5EF4-FFF2-40B4-BE49-F238E27FC236}">
                <a16:creationId xmlns:a16="http://schemas.microsoft.com/office/drawing/2014/main" id="{531DF693-97B7-4198-F73A-301056887B5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33675" y="10309225"/>
            <a:ext cx="2533650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6089" tIns="53045" rIns="106089" bIns="53045" numCol="1" anchor="ctr" anchorCtr="0" compatLnSpc="1">
            <a:prstTxWarp prst="textNoShape">
              <a:avLst/>
            </a:prstTxWarp>
          </a:bodyPr>
          <a:lstStyle>
            <a:lvl1pPr algn="ctr" defTabSz="877888">
              <a:defRPr sz="16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77888" rtl="0" eaLnBrk="0" fontAlgn="base" hangingPunct="0">
        <a:spcBef>
          <a:spcPct val="0"/>
        </a:spcBef>
        <a:spcAft>
          <a:spcPct val="0"/>
        </a:spcAft>
        <a:defRPr sz="3700" b="1" kern="1200">
          <a:solidFill>
            <a:schemeClr val="folHlink"/>
          </a:solidFill>
          <a:latin typeface="+mj-lt"/>
          <a:ea typeface="+mj-ea"/>
          <a:cs typeface="+mj-cs"/>
        </a:defRPr>
      </a:lvl1pPr>
      <a:lvl2pPr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2pPr>
      <a:lvl3pPr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3pPr>
      <a:lvl4pPr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4pPr>
      <a:lvl5pPr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5pPr>
      <a:lvl6pPr marL="457200"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6pPr>
      <a:lvl7pPr marL="914400"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7pPr>
      <a:lvl8pPr marL="1371600"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8pPr>
      <a:lvl9pPr marL="1828800"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9pPr>
    </p:titleStyle>
    <p:bodyStyle>
      <a:lvl1pPr marL="395288" indent="-395288" algn="l" defTabSz="877888" rtl="0" eaLnBrk="0" fontAlgn="base" hangingPunct="0">
        <a:spcBef>
          <a:spcPct val="20000"/>
        </a:spcBef>
        <a:spcAft>
          <a:spcPct val="0"/>
        </a:spcAft>
        <a:buClr>
          <a:srgbClr val="02A0C6"/>
        </a:buClr>
        <a:buSzPct val="50000"/>
        <a:buFont typeface="Wingdings" pitchFamily="2" charset="2"/>
        <a:buChar char="l"/>
        <a:defRPr sz="37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855663" indent="-328613" algn="l" defTabSz="877888" rtl="0" eaLnBrk="0" fontAlgn="base" hangingPunct="0">
        <a:spcBef>
          <a:spcPct val="20000"/>
        </a:spcBef>
        <a:spcAft>
          <a:spcPct val="0"/>
        </a:spcAft>
        <a:buClr>
          <a:srgbClr val="02A0C6"/>
        </a:buClr>
        <a:buSzPct val="50000"/>
        <a:buFont typeface="Wingdings" pitchFamily="2" charset="2"/>
        <a:buChar char="l"/>
        <a:defRPr sz="32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317625" indent="-263525" algn="l" defTabSz="877888" rtl="0" eaLnBrk="0" fontAlgn="base" hangingPunct="0">
        <a:spcBef>
          <a:spcPct val="20000"/>
        </a:spcBef>
        <a:spcAft>
          <a:spcPct val="0"/>
        </a:spcAft>
        <a:buClr>
          <a:srgbClr val="02A0C6"/>
        </a:buClr>
        <a:buSzPct val="50000"/>
        <a:buFont typeface="Wingdings" pitchFamily="2" charset="2"/>
        <a:buChar char="l"/>
        <a:defRPr sz="28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800225" indent="-263525" algn="l" defTabSz="877888" rtl="0" eaLnBrk="0" fontAlgn="base" hangingPunct="0">
        <a:spcBef>
          <a:spcPct val="20000"/>
        </a:spcBef>
        <a:spcAft>
          <a:spcPct val="0"/>
        </a:spcAft>
        <a:buClr>
          <a:srgbClr val="02A0C6"/>
        </a:buClr>
        <a:buSzPct val="50000"/>
        <a:buFont typeface="Wingdings" pitchFamily="2" charset="2"/>
        <a:buChar char="l"/>
        <a:defRPr sz="2300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282825" indent="-263525" algn="l" defTabSz="877888" rtl="0" eaLnBrk="0" fontAlgn="base" hangingPunct="0">
        <a:spcBef>
          <a:spcPct val="20000"/>
        </a:spcBef>
        <a:spcAft>
          <a:spcPct val="0"/>
        </a:spcAft>
        <a:buClr>
          <a:srgbClr val="02A0C6"/>
        </a:buClr>
        <a:buSzPct val="50000"/>
        <a:buFont typeface="Wingdings" pitchFamily="2" charset="2"/>
        <a:buChar char="l"/>
        <a:defRPr sz="2300" b="1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564" userDrawn="1">
          <p15:clr>
            <a:srgbClr val="F26B43"/>
          </p15:clr>
        </p15:guide>
        <p15:guide id="2" pos="25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Text Box 7">
            <a:extLst>
              <a:ext uri="{FF2B5EF4-FFF2-40B4-BE49-F238E27FC236}">
                <a16:creationId xmlns:a16="http://schemas.microsoft.com/office/drawing/2014/main" id="{38BE60BB-EC43-6BD3-2E66-562CAF473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5" y="979488"/>
            <a:ext cx="1841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DE" altLang="de-DE" sz="3200">
              <a:solidFill>
                <a:schemeClr val="tx2"/>
              </a:solidFill>
              <a:latin typeface="Frutiger 45 Light" panose="020B0500000000000000" pitchFamily="34" charset="0"/>
            </a:endParaRPr>
          </a:p>
          <a:p>
            <a:endParaRPr lang="de-DE" altLang="de-DE" sz="3200">
              <a:solidFill>
                <a:schemeClr val="tx2"/>
              </a:solidFill>
              <a:latin typeface="Frutiger 45 Light" panose="020B0500000000000000" pitchFamily="34" charset="0"/>
            </a:endParaRPr>
          </a:p>
        </p:txBody>
      </p:sp>
      <p:sp>
        <p:nvSpPr>
          <p:cNvPr id="2" name="Text Box 21">
            <a:extLst>
              <a:ext uri="{FF2B5EF4-FFF2-40B4-BE49-F238E27FC236}">
                <a16:creationId xmlns:a16="http://schemas.microsoft.com/office/drawing/2014/main" id="{91D8C605-A7EE-4976-A721-0A749A78E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2759075"/>
            <a:ext cx="19272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by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Michaela Mustermann</a:t>
            </a:r>
          </a:p>
        </p:txBody>
      </p:sp>
      <p:sp>
        <p:nvSpPr>
          <p:cNvPr id="3" name="Text Box 25">
            <a:extLst>
              <a:ext uri="{FF2B5EF4-FFF2-40B4-BE49-F238E27FC236}">
                <a16:creationId xmlns:a16="http://schemas.microsoft.com/office/drawing/2014/main" id="{014BF178-D007-00FA-DD8B-A57870EC7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7786688"/>
            <a:ext cx="4114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For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the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degree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endParaRPr lang="de-DE" altLang="de-DE" sz="18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altLang="de-DE" sz="1800" b="0" dirty="0">
                <a:solidFill>
                  <a:schemeClr val="tx2"/>
                </a:solidFill>
                <a:latin typeface="Arial" panose="020B0604020202020204" pitchFamily="34" charset="0"/>
              </a:rPr>
              <a:t>Bachelor </a:t>
            </a:r>
            <a:r>
              <a:rPr lang="de-DE" altLang="de-DE" sz="18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1800" b="0" dirty="0">
                <a:solidFill>
                  <a:schemeClr val="tx2"/>
                </a:solidFill>
                <a:latin typeface="Arial" panose="020B0604020202020204" pitchFamily="34" charset="0"/>
              </a:rPr>
              <a:t> Science in Applied </a:t>
            </a:r>
            <a:r>
              <a:rPr lang="de-DE" altLang="de-DE" sz="1800" b="0" dirty="0" err="1">
                <a:solidFill>
                  <a:schemeClr val="tx2"/>
                </a:solidFill>
                <a:latin typeface="Arial" panose="020B0604020202020204" pitchFamily="34" charset="0"/>
              </a:rPr>
              <a:t>Biology</a:t>
            </a:r>
            <a:endParaRPr lang="de-DE" altLang="de-DE" sz="1800" b="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 Box 19">
            <a:extLst>
              <a:ext uri="{FF2B5EF4-FFF2-40B4-BE49-F238E27FC236}">
                <a16:creationId xmlns:a16="http://schemas.microsoft.com/office/drawing/2014/main" id="{6EE823DA-AB75-F591-2FFD-DEA00551A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03325"/>
            <a:ext cx="6019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New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Strategies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Immunohistochemical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Study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Apoptotic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Mechanisms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in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Cell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Therapy </a:t>
            </a:r>
            <a:r>
              <a:rPr lang="de-DE" altLang="de-DE" sz="2000" dirty="0" err="1">
                <a:solidFill>
                  <a:schemeClr val="tx2"/>
                </a:solidFill>
                <a:latin typeface="Arial" panose="020B0604020202020204" pitchFamily="34" charset="0"/>
              </a:rPr>
              <a:t>for</a:t>
            </a:r>
            <a:r>
              <a:rPr lang="de-DE" alt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 Heart Disease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FF9966"/>
      </a:accent2>
      <a:accent3>
        <a:srgbClr val="FFFFFF"/>
      </a:accent3>
      <a:accent4>
        <a:srgbClr val="000000"/>
      </a:accent4>
      <a:accent5>
        <a:srgbClr val="AAE2CA"/>
      </a:accent5>
      <a:accent6>
        <a:srgbClr val="E78A5C"/>
      </a:accent6>
      <a:hlink>
        <a:srgbClr val="FFFF66"/>
      </a:hlink>
      <a:folHlink>
        <a:srgbClr val="0099CC"/>
      </a:folHlink>
    </a:clrScheme>
    <a:fontScheme name="Standarddesign">
      <a:majorFont>
        <a:latin typeface="Tahoma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32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Frutiger 45 Light" panose="020B0500000000000000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32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Frutiger 45 Light" panose="020B0500000000000000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</Words>
  <Application>Microsoft Macintosh PowerPoint</Application>
  <PresentationFormat>Benutzerdefiniert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Comic Sans MS</vt:lpstr>
      <vt:lpstr>Frutiger 45 Light</vt:lpstr>
      <vt:lpstr>Tahoma</vt:lpstr>
      <vt:lpstr>Times New Roman</vt:lpstr>
      <vt:lpstr>Wingdings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Fachhochschule Rhein-Sieg errichte 1. Januar 1995</dc:title>
  <dc:creator>Krueger, Birgit</dc:creator>
  <cp:lastModifiedBy>Stock, Olaf</cp:lastModifiedBy>
  <cp:revision>72</cp:revision>
  <cp:lastPrinted>1997-11-13T16:05:38Z</cp:lastPrinted>
  <dcterms:created xsi:type="dcterms:W3CDTF">1997-04-24T12:02:30Z</dcterms:created>
  <dcterms:modified xsi:type="dcterms:W3CDTF">2023-08-17T12:17:05Z</dcterms:modified>
</cp:coreProperties>
</file>